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97" r:id="rId2"/>
    <p:sldId id="284" r:id="rId3"/>
    <p:sldId id="262" r:id="rId4"/>
    <p:sldId id="285" r:id="rId5"/>
    <p:sldId id="257" r:id="rId6"/>
    <p:sldId id="288" r:id="rId7"/>
    <p:sldId id="268" r:id="rId8"/>
    <p:sldId id="271" r:id="rId9"/>
    <p:sldId id="289" r:id="rId10"/>
    <p:sldId id="299" r:id="rId11"/>
    <p:sldId id="306" r:id="rId12"/>
    <p:sldId id="300" r:id="rId13"/>
    <p:sldId id="301" r:id="rId14"/>
    <p:sldId id="263" r:id="rId15"/>
    <p:sldId id="304" r:id="rId16"/>
    <p:sldId id="305" r:id="rId17"/>
    <p:sldId id="303" r:id="rId18"/>
    <p:sldId id="290" r:id="rId19"/>
  </p:sldIdLst>
  <p:sldSz cx="10693400" cy="756126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C2FF"/>
    <a:srgbClr val="E8E8E8"/>
    <a:srgbClr val="4FA7FF"/>
    <a:srgbClr val="3399FF"/>
    <a:srgbClr val="C9DBFF"/>
    <a:srgbClr val="003399"/>
    <a:srgbClr val="E5E5F7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45" autoAdjust="0"/>
    <p:restoredTop sz="97052" autoAdjust="0"/>
  </p:normalViewPr>
  <p:slideViewPr>
    <p:cSldViewPr>
      <p:cViewPr>
        <p:scale>
          <a:sx n="90" d="100"/>
          <a:sy n="90" d="100"/>
        </p:scale>
        <p:origin x="-955" y="576"/>
      </p:cViewPr>
      <p:guideLst>
        <p:guide orient="horz" pos="2382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74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3E337A49-6A59-4A38-8A21-7442F21562E9}" type="datetimeFigureOut">
              <a:rPr lang="ru-RU"/>
              <a:pPr>
                <a:defRPr/>
              </a:pPr>
              <a:t>25.11.2012</a:t>
            </a:fld>
            <a:endParaRPr lang="ru-RU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4888" y="685800"/>
            <a:ext cx="48482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A08C2F76-7347-4FA9-91E0-007F14AB53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1746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1688" y="2349500"/>
            <a:ext cx="9090025" cy="16208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3375" y="4284663"/>
            <a:ext cx="7486650" cy="193198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EBCF4B-C510-4A02-B894-8076432E900D}" type="datetime1">
              <a:rPr lang="ru-RU"/>
              <a:pPr>
                <a:defRPr/>
              </a:pPr>
              <a:t>25.11.2012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9918F-357A-4FBC-BBDB-E8E6B43A06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908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FA089-A28C-4475-A7E9-09A9DF44EFA5}" type="datetime1">
              <a:rPr lang="ru-RU"/>
              <a:pPr>
                <a:defRPr/>
              </a:pPr>
              <a:t>25.11.2012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37558-5390-48CF-8F72-96E776AF3E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359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0" y="303213"/>
            <a:ext cx="2405063" cy="645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303213"/>
            <a:ext cx="7065962" cy="6451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C5A9E3-0B83-4728-A7EF-4E0B0E587FD7}" type="datetime1">
              <a:rPr lang="ru-RU"/>
              <a:pPr>
                <a:defRPr/>
              </a:pPr>
              <a:t>25.11.2012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27689E-B579-40DB-9007-E14F99C756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229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AE5774-3324-4D93-AD79-732B8780655E}" type="datetime1">
              <a:rPr lang="ru-RU"/>
              <a:pPr>
                <a:defRPr/>
              </a:pPr>
              <a:t>25.11.2012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82018-D84F-45EB-9BE9-9C7A32C725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449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90025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90025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BBF93B-A9FC-46EB-84A5-4E803E943938}" type="datetime1">
              <a:rPr lang="ru-RU"/>
              <a:pPr>
                <a:defRPr/>
              </a:pPr>
              <a:t>25.11.2012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D06BF-CB59-4DEB-A4E4-C171536977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827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4988" y="1763713"/>
            <a:ext cx="4735512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22900" y="1763713"/>
            <a:ext cx="4735513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35C99-5544-4F1D-8C9A-3CDD41136AD8}" type="datetime1">
              <a:rPr lang="ru-RU"/>
              <a:pPr>
                <a:defRPr/>
              </a:pPr>
              <a:t>25.11.2012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1A569-791E-41A4-AF8A-4EFE8E70F0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350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44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4400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425" y="1692275"/>
            <a:ext cx="472598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425" y="2397125"/>
            <a:ext cx="4725988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51AD4-222F-4346-9592-B34DF4E89F08}" type="datetime1">
              <a:rPr lang="ru-RU"/>
              <a:pPr>
                <a:defRPr/>
              </a:pPr>
              <a:t>25.11.2012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9956A4-7269-4337-B123-D43A704998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282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7462C-7D49-4FF8-AEA3-C8064235CE97}" type="datetime1">
              <a:rPr lang="ru-RU"/>
              <a:pPr>
                <a:defRPr/>
              </a:pPr>
              <a:t>25.11.2012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CBFAA-4710-47D9-935D-CC6E6DCE13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951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012E0E-F8FF-4346-B188-21705ED2C49F}" type="datetime1">
              <a:rPr lang="ru-RU"/>
              <a:pPr>
                <a:defRPr/>
              </a:pPr>
              <a:t>25.11.2012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F33868-EA0F-4FA5-BF76-1D2C108589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398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1475" y="301625"/>
            <a:ext cx="5976938" cy="6453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790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9FC31-B7B4-4CB8-BCAA-7131B38A8DC7}" type="datetime1">
              <a:rPr lang="ru-RU"/>
              <a:pPr>
                <a:defRPr/>
              </a:pPr>
              <a:t>25.11.2012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785BF8-43EE-4B59-B1DD-B00602E6CE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23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500" y="5292725"/>
            <a:ext cx="64166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6675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6675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9FE87-FABC-431A-BE6A-1F2939A42742}" type="datetime1">
              <a:rPr lang="ru-RU"/>
              <a:pPr>
                <a:defRPr/>
              </a:pPr>
              <a:t>25.11.2012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D951B-F4FB-43F9-AD76-40545D3961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501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4988" y="303213"/>
            <a:ext cx="962342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69" tIns="49785" rIns="99569" bIns="4978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988" y="1763713"/>
            <a:ext cx="9623425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69" tIns="49785" rIns="99569" bIns="497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4988" y="6884988"/>
            <a:ext cx="2495550" cy="5254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9569" tIns="49785" rIns="99569" bIns="49785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</a:lstStyle>
          <a:p>
            <a:pPr>
              <a:defRPr/>
            </a:pPr>
            <a:fld id="{6201433A-2430-4A80-8DB2-95A588F35F5C}" type="datetime1">
              <a:rPr lang="ru-RU"/>
              <a:pPr>
                <a:defRPr/>
              </a:pPr>
              <a:t>25.11.2012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2838" y="6884988"/>
            <a:ext cx="3387725" cy="5254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9569" tIns="49785" rIns="99569" bIns="49785" numCol="1" anchor="t" anchorCtr="0" compatLnSpc="1">
            <a:prstTxWarp prst="textNoShape">
              <a:avLst/>
            </a:prstTxWarp>
          </a:bodyPr>
          <a:lstStyle>
            <a:lvl1pPr algn="ctr">
              <a:defRPr sz="15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2863" y="6884988"/>
            <a:ext cx="2495550" cy="5254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9569" tIns="49785" rIns="99569" bIns="49785" numCol="1" anchor="t" anchorCtr="0" compatLnSpc="1">
            <a:prstTxWarp prst="textNoShape">
              <a:avLst/>
            </a:prstTxWarp>
          </a:bodyPr>
          <a:lstStyle>
            <a:lvl1pPr algn="r">
              <a:defRPr sz="1500"/>
            </a:lvl1pPr>
          </a:lstStyle>
          <a:p>
            <a:pPr>
              <a:defRPr/>
            </a:pPr>
            <a:fld id="{FFCDF997-5735-4757-907F-A1278EC073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  <a:cs typeface="Arial" charset="0"/>
        </a:defRPr>
      </a:lvl2pPr>
      <a:lvl3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  <a:cs typeface="Arial" charset="0"/>
        </a:defRPr>
      </a:lvl3pPr>
      <a:lvl4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  <a:cs typeface="Arial" charset="0"/>
        </a:defRPr>
      </a:lvl4pPr>
      <a:lvl5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  <a:cs typeface="Arial" charset="0"/>
        </a:defRPr>
      </a:lvl5pPr>
      <a:lvl6pPr marL="457200" algn="ctr" defTabSz="995363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  <a:cs typeface="Arial" charset="0"/>
        </a:defRPr>
      </a:lvl6pPr>
      <a:lvl7pPr marL="914400" algn="ctr" defTabSz="995363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  <a:cs typeface="Arial" charset="0"/>
        </a:defRPr>
      </a:lvl7pPr>
      <a:lvl8pPr marL="1371600" algn="ctr" defTabSz="995363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  <a:cs typeface="Arial" charset="0"/>
        </a:defRPr>
      </a:lvl8pPr>
      <a:lvl9pPr marL="1828800" algn="ctr" defTabSz="995363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73063" indent="-373063" algn="l" defTabSz="995363" rtl="0" eaLnBrk="0" fontAlgn="base" hangingPunct="0">
        <a:spcBef>
          <a:spcPct val="20000"/>
        </a:spcBef>
        <a:spcAft>
          <a:spcPct val="0"/>
        </a:spcAft>
        <a:buChar char="•"/>
        <a:defRPr sz="3500">
          <a:solidFill>
            <a:schemeClr val="tx1"/>
          </a:solidFill>
          <a:latin typeface="+mn-lt"/>
          <a:ea typeface="+mn-ea"/>
          <a:cs typeface="+mn-cs"/>
        </a:defRPr>
      </a:lvl1pPr>
      <a:lvl2pPr marL="809625" indent="-311150" algn="l" defTabSz="995363" rtl="0" eaLnBrk="0" fontAlgn="base" hangingPunct="0">
        <a:spcBef>
          <a:spcPct val="20000"/>
        </a:spcBef>
        <a:spcAft>
          <a:spcPct val="0"/>
        </a:spcAft>
        <a:buChar char="–"/>
        <a:defRPr sz="3000">
          <a:solidFill>
            <a:schemeClr val="tx1"/>
          </a:solidFill>
          <a:latin typeface="+mn-lt"/>
          <a:cs typeface="+mn-cs"/>
        </a:defRPr>
      </a:lvl2pPr>
      <a:lvl3pPr marL="1244600" indent="-249238" algn="l" defTabSz="995363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cs typeface="+mn-cs"/>
        </a:defRPr>
      </a:lvl3pPr>
      <a:lvl4pPr marL="1743075" indent="-249238" algn="l" defTabSz="995363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cs typeface="+mn-cs"/>
        </a:defRPr>
      </a:lvl4pPr>
      <a:lvl5pPr marL="2239963" indent="-249238" algn="l" defTabSz="995363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5pPr>
      <a:lvl6pPr marL="2697163" indent="-249238" algn="l" defTabSz="995363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6pPr>
      <a:lvl7pPr marL="3154363" indent="-249238" algn="l" defTabSz="995363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7pPr>
      <a:lvl8pPr marL="3611563" indent="-249238" algn="l" defTabSz="995363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8pPr>
      <a:lvl9pPr marL="4068763" indent="-249238" algn="l" defTabSz="995363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12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liotech.ru/" TargetMode="External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hyperlink" Target="http://www.optogan.ru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5.png"/><Relationship Id="rId7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6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jpe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5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0" descr="plashka_bi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1813" cy="249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16"/>
          <p:cNvSpPr txBox="1">
            <a:spLocks noChangeArrowheads="1"/>
          </p:cNvSpPr>
          <p:nvPr/>
        </p:nvSpPr>
        <p:spPr bwMode="auto">
          <a:xfrm>
            <a:off x="2952750" y="244475"/>
            <a:ext cx="7362825" cy="213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9" tIns="49785" rIns="99569" bIns="49785">
            <a:spAutoFit/>
          </a:bodyPr>
          <a:lstStyle>
            <a:lvl1pPr defTabSz="9953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953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953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953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953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200" b="1" dirty="0">
                <a:solidFill>
                  <a:schemeClr val="bg1"/>
                </a:solidFill>
              </a:rPr>
              <a:t>Федеральное агентство по техническому регулированию и метрологии</a:t>
            </a:r>
          </a:p>
          <a:p>
            <a:pPr eaLnBrk="1" hangingPunct="1"/>
            <a:r>
              <a:rPr lang="ru-RU" sz="2200" b="1" dirty="0">
                <a:solidFill>
                  <a:schemeClr val="bg1"/>
                </a:solidFill>
              </a:rPr>
              <a:t>Федеральное государственное унитарное предприятие «Всероссийский научно-исследовательский институт стандартизации  и сертификации в машиностроении» (ВНИИНМАШ)</a:t>
            </a:r>
          </a:p>
        </p:txBody>
      </p:sp>
      <p:pic>
        <p:nvPicPr>
          <p:cNvPr id="2052" name="Picture 21" descr="logo_bi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252413"/>
            <a:ext cx="2044700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6203950" y="5924550"/>
            <a:ext cx="4060825" cy="715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9569" tIns="49785" rIns="99569" bIns="49785">
            <a:spAutoFit/>
          </a:bodyPr>
          <a:lstStyle>
            <a:lvl1pPr defTabSz="9953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953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953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953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953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И.о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. директора ВНИИНМАШ</a:t>
            </a:r>
          </a:p>
          <a:p>
            <a:pPr algn="r" eaLnBrk="1" hangingPunct="1"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А.С. Бубнов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4267200" y="6877050"/>
            <a:ext cx="2332038" cy="4048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9569" tIns="49785" rIns="99569" bIns="49785">
            <a:spAutoFit/>
          </a:bodyPr>
          <a:lstStyle>
            <a:lvl1pPr defTabSz="9953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953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953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953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953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Казань 2012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1042988" y="3314700"/>
            <a:ext cx="8780462" cy="18399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9569" tIns="49785" rIns="99569" bIns="49785">
            <a:spAutoFit/>
          </a:bodyPr>
          <a:lstStyle>
            <a:lvl1pPr defTabSz="9953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953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953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953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953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defRPr/>
            </a:pP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  <a:t>СТАНДАРТИЗАЦИЯ В СФЕРЕ</a:t>
            </a:r>
          </a:p>
          <a:p>
            <a:pPr algn="ctr" eaLnBrk="1" hangingPunct="1">
              <a:spcBef>
                <a:spcPts val="600"/>
              </a:spcBef>
              <a:defRPr/>
            </a:pP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  <a:t> НАНОТЕХНОЛОГИЙ</a:t>
            </a:r>
          </a:p>
          <a:p>
            <a:pPr algn="ctr" eaLnBrk="1" hangingPunct="1">
              <a:defRPr/>
            </a:pPr>
            <a:endParaRPr lang="ru-RU" sz="3600" b="1" dirty="0" smtClean="0">
              <a:solidFill>
                <a:srgbClr val="163D7A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defTabSz="995363">
              <a:defRPr/>
            </a:pPr>
            <a:fld id="{24E13F2D-39C9-4A7A-8CD9-CA1F02561834}" type="slidenum">
              <a:rPr lang="ru-RU" sz="1800" b="1" smtClean="0">
                <a:solidFill>
                  <a:schemeClr val="accent6">
                    <a:lumMod val="75000"/>
                  </a:schemeClr>
                </a:solidFill>
              </a:rPr>
              <a:pPr defTabSz="995363">
                <a:defRPr/>
              </a:pPr>
              <a:t>10</a:t>
            </a:fld>
            <a:endParaRPr lang="ru-RU" sz="18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3315" name="Picture 11" descr="лог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92075"/>
            <a:ext cx="6223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31" descr="logo_smal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3975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14"/>
          <p:cNvSpPr>
            <a:spLocks noChangeArrowheads="1"/>
          </p:cNvSpPr>
          <p:nvPr/>
        </p:nvSpPr>
        <p:spPr bwMode="auto">
          <a:xfrm>
            <a:off x="2178050" y="180975"/>
            <a:ext cx="6840538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95363"/>
            <a:r>
              <a:rPr lang="ru-RU" b="1">
                <a:solidFill>
                  <a:schemeClr val="bg1"/>
                </a:solidFill>
              </a:rPr>
              <a:t>Вовлечение промышленности </a:t>
            </a:r>
          </a:p>
          <a:p>
            <a:pPr algn="ctr" defTabSz="995363"/>
            <a:r>
              <a:rPr lang="ru-RU" b="1">
                <a:solidFill>
                  <a:schemeClr val="bg1"/>
                </a:solidFill>
              </a:rPr>
              <a:t>в работы по стандартизации</a:t>
            </a:r>
          </a:p>
        </p:txBody>
      </p:sp>
      <p:pic>
        <p:nvPicPr>
          <p:cNvPr id="13318" name="Picture 31" descr="logo_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538" y="3348038"/>
            <a:ext cx="1871662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Rectangle 37"/>
          <p:cNvSpPr>
            <a:spLocks noChangeArrowheads="1"/>
          </p:cNvSpPr>
          <p:nvPr/>
        </p:nvSpPr>
        <p:spPr bwMode="auto">
          <a:xfrm>
            <a:off x="2825750" y="1116013"/>
            <a:ext cx="5834063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95363"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Конкурентоспособность продукции</a:t>
            </a:r>
          </a:p>
          <a:p>
            <a:pPr defTabSz="995363">
              <a:defRPr/>
            </a:pPr>
            <a:endParaRPr lang="ru-RU" b="1" dirty="0"/>
          </a:p>
          <a:p>
            <a:pPr algn="ctr" defTabSz="995363"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ТУ                     ГОСТ Р</a:t>
            </a:r>
          </a:p>
        </p:txBody>
      </p:sp>
      <p:pic>
        <p:nvPicPr>
          <p:cNvPr id="13320" name="Picture 39" descr="Manel - микродуговое оксидирова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2989263"/>
            <a:ext cx="21907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1" name="Rectangle 41"/>
          <p:cNvSpPr>
            <a:spLocks noChangeArrowheads="1"/>
          </p:cNvSpPr>
          <p:nvPr/>
        </p:nvSpPr>
        <p:spPr bwMode="auto">
          <a:xfrm>
            <a:off x="450850" y="3421063"/>
            <a:ext cx="24479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95363"/>
            <a:r>
              <a:rPr lang="ru-RU" sz="2800" b="1" i="1">
                <a:solidFill>
                  <a:srgbClr val="CC3300"/>
                </a:solidFill>
              </a:rPr>
              <a:t>ООО «Хевел»</a:t>
            </a:r>
            <a:r>
              <a:rPr lang="ru-RU" sz="2800">
                <a:solidFill>
                  <a:srgbClr val="CC3300"/>
                </a:solidFill>
              </a:rPr>
              <a:t> </a:t>
            </a:r>
          </a:p>
        </p:txBody>
      </p:sp>
      <p:pic>
        <p:nvPicPr>
          <p:cNvPr id="13322" name="Picture 42" descr="ЗАО «Уралпластик-Н»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1547813"/>
            <a:ext cx="162877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3" name="Rectangle 43"/>
          <p:cNvSpPr>
            <a:spLocks noChangeArrowheads="1"/>
          </p:cNvSpPr>
          <p:nvPr/>
        </p:nvSpPr>
        <p:spPr bwMode="auto">
          <a:xfrm>
            <a:off x="0" y="3852863"/>
            <a:ext cx="3024188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95363"/>
            <a:r>
              <a:rPr lang="ru-RU" sz="2400" b="1"/>
              <a:t>ООО «НПЦ </a:t>
            </a:r>
          </a:p>
          <a:p>
            <a:pPr algn="ctr" defTabSz="995363"/>
            <a:r>
              <a:rPr lang="ru-RU" sz="2400" b="1"/>
              <a:t>«Пружина»</a:t>
            </a:r>
          </a:p>
        </p:txBody>
      </p:sp>
      <p:pic>
        <p:nvPicPr>
          <p:cNvPr id="13324" name="Picture 44" descr="logo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6516688"/>
            <a:ext cx="33337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5" name="Line 45"/>
          <p:cNvSpPr>
            <a:spLocks noChangeShapeType="1"/>
          </p:cNvSpPr>
          <p:nvPr/>
        </p:nvSpPr>
        <p:spPr bwMode="auto">
          <a:xfrm>
            <a:off x="2609850" y="2700338"/>
            <a:ext cx="2016125" cy="720725"/>
          </a:xfrm>
          <a:prstGeom prst="line">
            <a:avLst/>
          </a:prstGeom>
          <a:noFill/>
          <a:ln w="38100">
            <a:solidFill>
              <a:srgbClr val="3366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6" name="Line 47"/>
          <p:cNvSpPr>
            <a:spLocks noChangeShapeType="1"/>
          </p:cNvSpPr>
          <p:nvPr/>
        </p:nvSpPr>
        <p:spPr bwMode="auto">
          <a:xfrm>
            <a:off x="2466975" y="4356100"/>
            <a:ext cx="1943100" cy="0"/>
          </a:xfrm>
          <a:prstGeom prst="line">
            <a:avLst/>
          </a:prstGeom>
          <a:noFill/>
          <a:ln w="38100">
            <a:solidFill>
              <a:srgbClr val="3366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7" name="Line 50"/>
          <p:cNvSpPr>
            <a:spLocks noChangeShapeType="1"/>
          </p:cNvSpPr>
          <p:nvPr/>
        </p:nvSpPr>
        <p:spPr bwMode="auto">
          <a:xfrm flipV="1">
            <a:off x="3330575" y="5292725"/>
            <a:ext cx="1728788" cy="1152525"/>
          </a:xfrm>
          <a:prstGeom prst="line">
            <a:avLst/>
          </a:prstGeom>
          <a:noFill/>
          <a:ln w="38100">
            <a:solidFill>
              <a:srgbClr val="3366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3328" name="Picture 1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1A25A"/>
              </a:clrFrom>
              <a:clrTo>
                <a:srgbClr val="21A25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2124075"/>
            <a:ext cx="338455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9" name="Picture 55" descr="Оптоган Россия">
            <a:hlinkClick r:id="rId9" tooltip="&quot;Оптоган Россия&quot;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4716463"/>
            <a:ext cx="170497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0" name="Picture 56" descr="Новый свет - светодиодное освещение, светодиодные светильники и производство светодиодных ламп. Энергосберегающие технологии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5148263"/>
            <a:ext cx="16383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1" name="Line 57"/>
          <p:cNvSpPr>
            <a:spLocks noChangeShapeType="1"/>
          </p:cNvSpPr>
          <p:nvPr/>
        </p:nvSpPr>
        <p:spPr bwMode="auto">
          <a:xfrm>
            <a:off x="2898775" y="3781425"/>
            <a:ext cx="1584325" cy="142875"/>
          </a:xfrm>
          <a:prstGeom prst="line">
            <a:avLst/>
          </a:prstGeom>
          <a:noFill/>
          <a:ln w="38100">
            <a:solidFill>
              <a:srgbClr val="3366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32" name="Line 58"/>
          <p:cNvSpPr>
            <a:spLocks noChangeShapeType="1"/>
          </p:cNvSpPr>
          <p:nvPr/>
        </p:nvSpPr>
        <p:spPr bwMode="auto">
          <a:xfrm flipV="1">
            <a:off x="2466975" y="4645025"/>
            <a:ext cx="1943100" cy="287338"/>
          </a:xfrm>
          <a:prstGeom prst="line">
            <a:avLst/>
          </a:prstGeom>
          <a:noFill/>
          <a:ln w="38100">
            <a:solidFill>
              <a:srgbClr val="3366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33" name="Line 59"/>
          <p:cNvSpPr>
            <a:spLocks noChangeShapeType="1"/>
          </p:cNvSpPr>
          <p:nvPr/>
        </p:nvSpPr>
        <p:spPr bwMode="auto">
          <a:xfrm flipV="1">
            <a:off x="1962150" y="4932363"/>
            <a:ext cx="2520950" cy="1081087"/>
          </a:xfrm>
          <a:prstGeom prst="line">
            <a:avLst/>
          </a:prstGeom>
          <a:noFill/>
          <a:ln w="38100">
            <a:solidFill>
              <a:srgbClr val="3366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3334" name="Picture 30" descr="plashka_small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38" y="180975"/>
            <a:ext cx="9555162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14"/>
          <p:cNvSpPr>
            <a:spLocks noChangeArrowheads="1"/>
          </p:cNvSpPr>
          <p:nvPr/>
        </p:nvSpPr>
        <p:spPr bwMode="auto">
          <a:xfrm>
            <a:off x="1025525" y="180975"/>
            <a:ext cx="9793288" cy="8651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 algn="ctr" defTabSz="995363">
              <a:defRPr/>
            </a:pPr>
            <a:r>
              <a:rPr lang="ru-RU" b="1" cap="all" dirty="0">
                <a:solidFill>
                  <a:schemeClr val="bg1"/>
                </a:solidFill>
              </a:rPr>
              <a:t>Вовлечение промышленности в работы по стандартизации</a:t>
            </a:r>
          </a:p>
        </p:txBody>
      </p:sp>
      <p:sp>
        <p:nvSpPr>
          <p:cNvPr id="28" name="AutoShape 72"/>
          <p:cNvSpPr>
            <a:spLocks noChangeArrowheads="1"/>
          </p:cNvSpPr>
          <p:nvPr/>
        </p:nvSpPr>
        <p:spPr bwMode="auto">
          <a:xfrm>
            <a:off x="4489444" y="1780367"/>
            <a:ext cx="1727200" cy="428628"/>
          </a:xfrm>
          <a:custGeom>
            <a:avLst/>
            <a:gdLst>
              <a:gd name="T0" fmla="*/ 103584025 w 21600"/>
              <a:gd name="T1" fmla="*/ 0 h 21600"/>
              <a:gd name="T2" fmla="*/ 0 w 21600"/>
              <a:gd name="T3" fmla="*/ 9711002 h 21600"/>
              <a:gd name="T4" fmla="*/ 103584025 w 21600"/>
              <a:gd name="T5" fmla="*/ 19422005 h 21600"/>
              <a:gd name="T6" fmla="*/ 138112020 w 21600"/>
              <a:gd name="T7" fmla="*/ 9711002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A3C2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4F5276"/>
            </a:prst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" name="AutoShape 72"/>
          <p:cNvSpPr>
            <a:spLocks noChangeArrowheads="1"/>
          </p:cNvSpPr>
          <p:nvPr/>
        </p:nvSpPr>
        <p:spPr bwMode="auto">
          <a:xfrm>
            <a:off x="6514009" y="4099705"/>
            <a:ext cx="766110" cy="428627"/>
          </a:xfrm>
          <a:custGeom>
            <a:avLst/>
            <a:gdLst>
              <a:gd name="T0" fmla="*/ 103584025 w 21600"/>
              <a:gd name="T1" fmla="*/ 0 h 21600"/>
              <a:gd name="T2" fmla="*/ 0 w 21600"/>
              <a:gd name="T3" fmla="*/ 9711002 h 21600"/>
              <a:gd name="T4" fmla="*/ 103584025 w 21600"/>
              <a:gd name="T5" fmla="*/ 19422005 h 21600"/>
              <a:gd name="T6" fmla="*/ 138112020 w 21600"/>
              <a:gd name="T7" fmla="*/ 9711002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A3C2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4F5276"/>
            </a:prst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 txBox="1">
            <a:spLocks noGrp="1" noChangeArrowheads="1"/>
          </p:cNvSpPr>
          <p:nvPr/>
        </p:nvSpPr>
        <p:spPr bwMode="auto">
          <a:xfrm>
            <a:off x="7662863" y="6884988"/>
            <a:ext cx="249555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482" tIns="49745" rIns="99482" bIns="49745"/>
          <a:lstStyle>
            <a:lvl1pPr defTabSz="9953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953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953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953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953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4728D23C-0700-476A-85F6-70A3C00CDDAC}" type="slidenum">
              <a:rPr lang="ru-RU" sz="1800" b="1">
                <a:solidFill>
                  <a:srgbClr val="003399"/>
                </a:solidFill>
              </a:rPr>
              <a:pPr algn="r" eaLnBrk="1" hangingPunct="1"/>
              <a:t>11</a:t>
            </a:fld>
            <a:endParaRPr lang="ru-RU" sz="1800" b="1">
              <a:solidFill>
                <a:srgbClr val="003399"/>
              </a:solidFill>
            </a:endParaRPr>
          </a:p>
        </p:txBody>
      </p:sp>
      <p:pic>
        <p:nvPicPr>
          <p:cNvPr id="9219" name="Picture 30" descr="plashka_sma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38" y="180975"/>
            <a:ext cx="9555162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31" descr="logo_smal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3975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2466975" y="180975"/>
            <a:ext cx="77946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95363">
              <a:defRPr/>
            </a:pPr>
            <a:r>
              <a:rPr lang="ru-RU" sz="21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ОСНОВНЫЕ РЕАЛИЗУЕМЫЕ НАПРАВЛЕНИЯ</a:t>
            </a:r>
            <a:r>
              <a:rPr lang="en-US" sz="21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1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СТАНДАРТИЗАЦИИ В НАНОИНДУСТРИИ</a:t>
            </a:r>
          </a:p>
        </p:txBody>
      </p:sp>
      <p:pic>
        <p:nvPicPr>
          <p:cNvPr id="9222" name="Picture 28" descr="нанопокрыт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5" r="22906"/>
          <a:stretch>
            <a:fillRect/>
          </a:stretch>
        </p:blipFill>
        <p:spPr bwMode="auto">
          <a:xfrm>
            <a:off x="1817688" y="3708400"/>
            <a:ext cx="1223962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32" descr="микр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97"/>
          <a:stretch>
            <a:fillRect/>
          </a:stretch>
        </p:blipFill>
        <p:spPr bwMode="auto">
          <a:xfrm>
            <a:off x="954088" y="2339975"/>
            <a:ext cx="70008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AutoShape 34"/>
          <p:cNvSpPr>
            <a:spLocks noChangeArrowheads="1"/>
          </p:cNvSpPr>
          <p:nvPr/>
        </p:nvSpPr>
        <p:spPr bwMode="auto">
          <a:xfrm>
            <a:off x="377825" y="1189038"/>
            <a:ext cx="4176713" cy="8636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336699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r" defTabSz="995363"/>
            <a:r>
              <a:rPr lang="ru-RU" sz="2100" b="1">
                <a:solidFill>
                  <a:srgbClr val="003399"/>
                </a:solidFill>
              </a:rPr>
              <a:t>Терминология и </a:t>
            </a:r>
          </a:p>
          <a:p>
            <a:pPr algn="r" defTabSz="995363"/>
            <a:r>
              <a:rPr lang="ru-RU" sz="2100" b="1">
                <a:solidFill>
                  <a:srgbClr val="003399"/>
                </a:solidFill>
              </a:rPr>
              <a:t>классификация</a:t>
            </a:r>
          </a:p>
        </p:txBody>
      </p:sp>
      <p:pic>
        <p:nvPicPr>
          <p:cNvPr id="922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1260475"/>
            <a:ext cx="509588" cy="647700"/>
          </a:xfrm>
          <a:prstGeom prst="rect">
            <a:avLst/>
          </a:prstGeom>
          <a:noFill/>
          <a:ln w="9525">
            <a:solidFill>
              <a:srgbClr val="558ED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6" name="AutoShape 35"/>
          <p:cNvSpPr>
            <a:spLocks noChangeArrowheads="1"/>
          </p:cNvSpPr>
          <p:nvPr/>
        </p:nvSpPr>
        <p:spPr bwMode="auto">
          <a:xfrm>
            <a:off x="1025525" y="2339975"/>
            <a:ext cx="4249738" cy="1008063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336699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r" defTabSz="995363"/>
            <a:r>
              <a:rPr lang="ru-RU" sz="2100" b="1">
                <a:solidFill>
                  <a:srgbClr val="003399"/>
                </a:solidFill>
              </a:rPr>
              <a:t>Измерение и </a:t>
            </a:r>
          </a:p>
          <a:p>
            <a:pPr algn="r" defTabSz="995363"/>
            <a:r>
              <a:rPr lang="ru-RU" sz="2100" b="1">
                <a:solidFill>
                  <a:srgbClr val="003399"/>
                </a:solidFill>
              </a:rPr>
              <a:t>определение параметров</a:t>
            </a:r>
          </a:p>
        </p:txBody>
      </p:sp>
      <p:sp>
        <p:nvSpPr>
          <p:cNvPr id="9227" name="AutoShape 39"/>
          <p:cNvSpPr>
            <a:spLocks noChangeArrowheads="1"/>
          </p:cNvSpPr>
          <p:nvPr/>
        </p:nvSpPr>
        <p:spPr bwMode="auto">
          <a:xfrm>
            <a:off x="1746250" y="3636963"/>
            <a:ext cx="4248150" cy="936625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336699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r" defTabSz="995363"/>
            <a:r>
              <a:rPr lang="ru-RU" sz="2100" b="1">
                <a:solidFill>
                  <a:srgbClr val="003399"/>
                </a:solidFill>
              </a:rPr>
              <a:t>Композиционные наноматериалы</a:t>
            </a:r>
          </a:p>
        </p:txBody>
      </p:sp>
      <p:sp>
        <p:nvSpPr>
          <p:cNvPr id="9228" name="AutoShape 40"/>
          <p:cNvSpPr>
            <a:spLocks noChangeArrowheads="1"/>
          </p:cNvSpPr>
          <p:nvPr/>
        </p:nvSpPr>
        <p:spPr bwMode="auto">
          <a:xfrm>
            <a:off x="2538413" y="4789488"/>
            <a:ext cx="4248150" cy="936625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336699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r" defTabSz="995363"/>
            <a:r>
              <a:rPr lang="ru-RU" sz="2100" b="1">
                <a:solidFill>
                  <a:srgbClr val="003399"/>
                </a:solidFill>
              </a:rPr>
              <a:t>Светодиодная </a:t>
            </a:r>
          </a:p>
          <a:p>
            <a:pPr algn="r" defTabSz="995363"/>
            <a:r>
              <a:rPr lang="ru-RU" sz="2100" b="1">
                <a:solidFill>
                  <a:srgbClr val="003399"/>
                </a:solidFill>
              </a:rPr>
              <a:t>продукция</a:t>
            </a:r>
          </a:p>
        </p:txBody>
      </p:sp>
      <p:sp>
        <p:nvSpPr>
          <p:cNvPr id="9229" name="AutoShape 41"/>
          <p:cNvSpPr>
            <a:spLocks noChangeArrowheads="1"/>
          </p:cNvSpPr>
          <p:nvPr/>
        </p:nvSpPr>
        <p:spPr bwMode="auto">
          <a:xfrm>
            <a:off x="3690938" y="6084888"/>
            <a:ext cx="4248150" cy="936625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336699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r" defTabSz="995363"/>
            <a:r>
              <a:rPr lang="ru-RU" sz="2100" b="1">
                <a:solidFill>
                  <a:srgbClr val="003399"/>
                </a:solidFill>
              </a:rPr>
              <a:t>Фотоэлектрические </a:t>
            </a:r>
          </a:p>
          <a:p>
            <a:pPr algn="r" defTabSz="995363"/>
            <a:r>
              <a:rPr lang="ru-RU" sz="2100" b="1">
                <a:solidFill>
                  <a:srgbClr val="003399"/>
                </a:solidFill>
              </a:rPr>
              <a:t>системы</a:t>
            </a:r>
          </a:p>
        </p:txBody>
      </p:sp>
      <p:pic>
        <p:nvPicPr>
          <p:cNvPr id="9230" name="Picture 13" descr="bolgaria150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5" y="4860925"/>
            <a:ext cx="1062038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1" name="Picture 14" descr="65625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813" y="6229350"/>
            <a:ext cx="1008062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2" name="Picture 4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25" y="1981200"/>
            <a:ext cx="3154363" cy="234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3" name="AutoShape 49"/>
          <p:cNvSpPr>
            <a:spLocks noChangeArrowheads="1"/>
          </p:cNvSpPr>
          <p:nvPr/>
        </p:nvSpPr>
        <p:spPr bwMode="auto">
          <a:xfrm rot="361150" flipH="1">
            <a:off x="4627563" y="1296988"/>
            <a:ext cx="3097212" cy="647700"/>
          </a:xfrm>
          <a:custGeom>
            <a:avLst/>
            <a:gdLst>
              <a:gd name="T0" fmla="*/ 335527285 w 21600"/>
              <a:gd name="T1" fmla="*/ 0 h 21600"/>
              <a:gd name="T2" fmla="*/ 0 w 21600"/>
              <a:gd name="T3" fmla="*/ 9711002 h 21600"/>
              <a:gd name="T4" fmla="*/ 335527285 w 21600"/>
              <a:gd name="T5" fmla="*/ 19422004 h 21600"/>
              <a:gd name="T6" fmla="*/ 444107508 w 21600"/>
              <a:gd name="T7" fmla="*/ 9711002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399 h 21600"/>
              <a:gd name="T14" fmla="*/ 18959 w 21600"/>
              <a:gd name="T15" fmla="*/ 1620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319" y="0"/>
                </a:moveTo>
                <a:lnTo>
                  <a:pt x="16319" y="5399"/>
                </a:lnTo>
                <a:lnTo>
                  <a:pt x="3375" y="5399"/>
                </a:lnTo>
                <a:lnTo>
                  <a:pt x="3375" y="16201"/>
                </a:lnTo>
                <a:lnTo>
                  <a:pt x="16319" y="16201"/>
                </a:lnTo>
                <a:lnTo>
                  <a:pt x="16319" y="21600"/>
                </a:lnTo>
                <a:lnTo>
                  <a:pt x="21600" y="10800"/>
                </a:lnTo>
                <a:lnTo>
                  <a:pt x="16319" y="0"/>
                </a:lnTo>
                <a:close/>
              </a:path>
              <a:path w="21600" h="21600">
                <a:moveTo>
                  <a:pt x="1350" y="5399"/>
                </a:moveTo>
                <a:lnTo>
                  <a:pt x="1350" y="16201"/>
                </a:lnTo>
                <a:lnTo>
                  <a:pt x="2700" y="16201"/>
                </a:lnTo>
                <a:lnTo>
                  <a:pt x="2700" y="5399"/>
                </a:lnTo>
                <a:lnTo>
                  <a:pt x="1350" y="5399"/>
                </a:lnTo>
                <a:close/>
              </a:path>
              <a:path w="21600" h="21600">
                <a:moveTo>
                  <a:pt x="0" y="5399"/>
                </a:moveTo>
                <a:lnTo>
                  <a:pt x="0" y="16201"/>
                </a:lnTo>
                <a:lnTo>
                  <a:pt x="675" y="16201"/>
                </a:lnTo>
                <a:lnTo>
                  <a:pt x="675" y="5399"/>
                </a:lnTo>
                <a:lnTo>
                  <a:pt x="0" y="5399"/>
                </a:lnTo>
                <a:close/>
              </a:path>
            </a:pathLst>
          </a:custGeom>
          <a:solidFill>
            <a:srgbClr val="D3E2F1"/>
          </a:solidFill>
          <a:ln w="9525">
            <a:solidFill>
              <a:srgbClr val="D3E2F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34" name="AutoShape 50"/>
          <p:cNvSpPr>
            <a:spLocks noChangeArrowheads="1"/>
          </p:cNvSpPr>
          <p:nvPr/>
        </p:nvSpPr>
        <p:spPr bwMode="auto">
          <a:xfrm rot="91470" flipH="1">
            <a:off x="5346700" y="2484438"/>
            <a:ext cx="2447925" cy="647700"/>
          </a:xfrm>
          <a:custGeom>
            <a:avLst/>
            <a:gdLst>
              <a:gd name="T0" fmla="*/ 209595645 w 21600"/>
              <a:gd name="T1" fmla="*/ 0 h 21600"/>
              <a:gd name="T2" fmla="*/ 0 w 21600"/>
              <a:gd name="T3" fmla="*/ 9711002 h 21600"/>
              <a:gd name="T4" fmla="*/ 209595645 w 21600"/>
              <a:gd name="T5" fmla="*/ 19422004 h 21600"/>
              <a:gd name="T6" fmla="*/ 277423000 w 21600"/>
              <a:gd name="T7" fmla="*/ 9711002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399 h 21600"/>
              <a:gd name="T14" fmla="*/ 18959 w 21600"/>
              <a:gd name="T15" fmla="*/ 1620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319" y="0"/>
                </a:moveTo>
                <a:lnTo>
                  <a:pt x="16319" y="5399"/>
                </a:lnTo>
                <a:lnTo>
                  <a:pt x="3375" y="5399"/>
                </a:lnTo>
                <a:lnTo>
                  <a:pt x="3375" y="16201"/>
                </a:lnTo>
                <a:lnTo>
                  <a:pt x="16319" y="16201"/>
                </a:lnTo>
                <a:lnTo>
                  <a:pt x="16319" y="21600"/>
                </a:lnTo>
                <a:lnTo>
                  <a:pt x="21600" y="10800"/>
                </a:lnTo>
                <a:lnTo>
                  <a:pt x="16319" y="0"/>
                </a:lnTo>
                <a:close/>
              </a:path>
              <a:path w="21600" h="21600">
                <a:moveTo>
                  <a:pt x="1350" y="5399"/>
                </a:moveTo>
                <a:lnTo>
                  <a:pt x="1350" y="16201"/>
                </a:lnTo>
                <a:lnTo>
                  <a:pt x="2700" y="16201"/>
                </a:lnTo>
                <a:lnTo>
                  <a:pt x="2700" y="5399"/>
                </a:lnTo>
                <a:lnTo>
                  <a:pt x="1350" y="5399"/>
                </a:lnTo>
                <a:close/>
              </a:path>
              <a:path w="21600" h="21600">
                <a:moveTo>
                  <a:pt x="0" y="5399"/>
                </a:moveTo>
                <a:lnTo>
                  <a:pt x="0" y="16201"/>
                </a:lnTo>
                <a:lnTo>
                  <a:pt x="675" y="16201"/>
                </a:lnTo>
                <a:lnTo>
                  <a:pt x="675" y="5399"/>
                </a:lnTo>
                <a:lnTo>
                  <a:pt x="0" y="5399"/>
                </a:lnTo>
                <a:close/>
              </a:path>
            </a:pathLst>
          </a:custGeom>
          <a:solidFill>
            <a:srgbClr val="D3E2F1"/>
          </a:solidFill>
          <a:ln w="9525">
            <a:solidFill>
              <a:srgbClr val="D3E2F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35" name="AutoShape 51"/>
          <p:cNvSpPr>
            <a:spLocks noChangeArrowheads="1"/>
          </p:cNvSpPr>
          <p:nvPr/>
        </p:nvSpPr>
        <p:spPr bwMode="auto">
          <a:xfrm rot="20837937" flipH="1">
            <a:off x="6067425" y="3563938"/>
            <a:ext cx="2016125" cy="647700"/>
          </a:xfrm>
          <a:custGeom>
            <a:avLst/>
            <a:gdLst>
              <a:gd name="T0" fmla="*/ 142174241 w 21600"/>
              <a:gd name="T1" fmla="*/ 0 h 21600"/>
              <a:gd name="T2" fmla="*/ 0 w 21600"/>
              <a:gd name="T3" fmla="*/ 9711002 h 21600"/>
              <a:gd name="T4" fmla="*/ 142174241 w 21600"/>
              <a:gd name="T5" fmla="*/ 19422004 h 21600"/>
              <a:gd name="T6" fmla="*/ 188183334 w 21600"/>
              <a:gd name="T7" fmla="*/ 9711002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399 h 21600"/>
              <a:gd name="T14" fmla="*/ 18959 w 21600"/>
              <a:gd name="T15" fmla="*/ 1620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319" y="0"/>
                </a:moveTo>
                <a:lnTo>
                  <a:pt x="16319" y="5399"/>
                </a:lnTo>
                <a:lnTo>
                  <a:pt x="3375" y="5399"/>
                </a:lnTo>
                <a:lnTo>
                  <a:pt x="3375" y="16201"/>
                </a:lnTo>
                <a:lnTo>
                  <a:pt x="16319" y="16201"/>
                </a:lnTo>
                <a:lnTo>
                  <a:pt x="16319" y="21600"/>
                </a:lnTo>
                <a:lnTo>
                  <a:pt x="21600" y="10800"/>
                </a:lnTo>
                <a:lnTo>
                  <a:pt x="16319" y="0"/>
                </a:lnTo>
                <a:close/>
              </a:path>
              <a:path w="21600" h="21600">
                <a:moveTo>
                  <a:pt x="1350" y="5399"/>
                </a:moveTo>
                <a:lnTo>
                  <a:pt x="1350" y="16201"/>
                </a:lnTo>
                <a:lnTo>
                  <a:pt x="2700" y="16201"/>
                </a:lnTo>
                <a:lnTo>
                  <a:pt x="2700" y="5399"/>
                </a:lnTo>
                <a:lnTo>
                  <a:pt x="1350" y="5399"/>
                </a:lnTo>
                <a:close/>
              </a:path>
              <a:path w="21600" h="21600">
                <a:moveTo>
                  <a:pt x="0" y="5399"/>
                </a:moveTo>
                <a:lnTo>
                  <a:pt x="0" y="16201"/>
                </a:lnTo>
                <a:lnTo>
                  <a:pt x="675" y="16201"/>
                </a:lnTo>
                <a:lnTo>
                  <a:pt x="675" y="5399"/>
                </a:lnTo>
                <a:lnTo>
                  <a:pt x="0" y="5399"/>
                </a:lnTo>
                <a:close/>
              </a:path>
            </a:pathLst>
          </a:custGeom>
          <a:solidFill>
            <a:srgbClr val="D3E2F1"/>
          </a:solidFill>
          <a:ln w="9525">
            <a:solidFill>
              <a:srgbClr val="D3E2F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36" name="AutoShape 52"/>
          <p:cNvSpPr>
            <a:spLocks noChangeArrowheads="1"/>
          </p:cNvSpPr>
          <p:nvPr/>
        </p:nvSpPr>
        <p:spPr bwMode="auto">
          <a:xfrm rot="20203070" flipH="1">
            <a:off x="6859588" y="4500563"/>
            <a:ext cx="1800225" cy="647700"/>
          </a:xfrm>
          <a:custGeom>
            <a:avLst/>
            <a:gdLst>
              <a:gd name="T0" fmla="*/ 113354668 w 21600"/>
              <a:gd name="T1" fmla="*/ 0 h 21600"/>
              <a:gd name="T2" fmla="*/ 0 w 21600"/>
              <a:gd name="T3" fmla="*/ 9711002 h 21600"/>
              <a:gd name="T4" fmla="*/ 113354668 w 21600"/>
              <a:gd name="T5" fmla="*/ 19422004 h 21600"/>
              <a:gd name="T6" fmla="*/ 150037502 w 21600"/>
              <a:gd name="T7" fmla="*/ 9711002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399 h 21600"/>
              <a:gd name="T14" fmla="*/ 18959 w 21600"/>
              <a:gd name="T15" fmla="*/ 1620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319" y="0"/>
                </a:moveTo>
                <a:lnTo>
                  <a:pt x="16319" y="5399"/>
                </a:lnTo>
                <a:lnTo>
                  <a:pt x="3375" y="5399"/>
                </a:lnTo>
                <a:lnTo>
                  <a:pt x="3375" y="16201"/>
                </a:lnTo>
                <a:lnTo>
                  <a:pt x="16319" y="16201"/>
                </a:lnTo>
                <a:lnTo>
                  <a:pt x="16319" y="21600"/>
                </a:lnTo>
                <a:lnTo>
                  <a:pt x="21600" y="10800"/>
                </a:lnTo>
                <a:lnTo>
                  <a:pt x="16319" y="0"/>
                </a:lnTo>
                <a:close/>
              </a:path>
              <a:path w="21600" h="21600">
                <a:moveTo>
                  <a:pt x="1350" y="5399"/>
                </a:moveTo>
                <a:lnTo>
                  <a:pt x="1350" y="16201"/>
                </a:lnTo>
                <a:lnTo>
                  <a:pt x="2700" y="16201"/>
                </a:lnTo>
                <a:lnTo>
                  <a:pt x="2700" y="5399"/>
                </a:lnTo>
                <a:lnTo>
                  <a:pt x="1350" y="5399"/>
                </a:lnTo>
                <a:close/>
              </a:path>
              <a:path w="21600" h="21600">
                <a:moveTo>
                  <a:pt x="0" y="5399"/>
                </a:moveTo>
                <a:lnTo>
                  <a:pt x="0" y="16201"/>
                </a:lnTo>
                <a:lnTo>
                  <a:pt x="675" y="16201"/>
                </a:lnTo>
                <a:lnTo>
                  <a:pt x="675" y="5399"/>
                </a:lnTo>
                <a:lnTo>
                  <a:pt x="0" y="5399"/>
                </a:lnTo>
                <a:close/>
              </a:path>
            </a:pathLst>
          </a:custGeom>
          <a:solidFill>
            <a:srgbClr val="D3E2F1"/>
          </a:solidFill>
          <a:ln w="9525">
            <a:solidFill>
              <a:srgbClr val="D3E2F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37" name="AutoShape 54"/>
          <p:cNvSpPr>
            <a:spLocks noChangeArrowheads="1"/>
          </p:cNvSpPr>
          <p:nvPr/>
        </p:nvSpPr>
        <p:spPr bwMode="auto">
          <a:xfrm rot="19195314" flipH="1">
            <a:off x="7794625" y="5580063"/>
            <a:ext cx="1871663" cy="647700"/>
          </a:xfrm>
          <a:custGeom>
            <a:avLst/>
            <a:gdLst>
              <a:gd name="T0" fmla="*/ 122529718 w 21600"/>
              <a:gd name="T1" fmla="*/ 0 h 21600"/>
              <a:gd name="T2" fmla="*/ 0 w 21600"/>
              <a:gd name="T3" fmla="*/ 9711002 h 21600"/>
              <a:gd name="T4" fmla="*/ 122529718 w 21600"/>
              <a:gd name="T5" fmla="*/ 19422004 h 21600"/>
              <a:gd name="T6" fmla="*/ 162181592 w 21600"/>
              <a:gd name="T7" fmla="*/ 9711002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399 h 21600"/>
              <a:gd name="T14" fmla="*/ 18959 w 21600"/>
              <a:gd name="T15" fmla="*/ 1620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319" y="0"/>
                </a:moveTo>
                <a:lnTo>
                  <a:pt x="16319" y="5399"/>
                </a:lnTo>
                <a:lnTo>
                  <a:pt x="3375" y="5399"/>
                </a:lnTo>
                <a:lnTo>
                  <a:pt x="3375" y="16201"/>
                </a:lnTo>
                <a:lnTo>
                  <a:pt x="16319" y="16201"/>
                </a:lnTo>
                <a:lnTo>
                  <a:pt x="16319" y="21600"/>
                </a:lnTo>
                <a:lnTo>
                  <a:pt x="21600" y="10800"/>
                </a:lnTo>
                <a:lnTo>
                  <a:pt x="16319" y="0"/>
                </a:lnTo>
                <a:close/>
              </a:path>
              <a:path w="21600" h="21600">
                <a:moveTo>
                  <a:pt x="1350" y="5399"/>
                </a:moveTo>
                <a:lnTo>
                  <a:pt x="1350" y="16201"/>
                </a:lnTo>
                <a:lnTo>
                  <a:pt x="2700" y="16201"/>
                </a:lnTo>
                <a:lnTo>
                  <a:pt x="2700" y="5399"/>
                </a:lnTo>
                <a:lnTo>
                  <a:pt x="1350" y="5399"/>
                </a:lnTo>
                <a:close/>
              </a:path>
              <a:path w="21600" h="21600">
                <a:moveTo>
                  <a:pt x="0" y="5399"/>
                </a:moveTo>
                <a:lnTo>
                  <a:pt x="0" y="16201"/>
                </a:lnTo>
                <a:lnTo>
                  <a:pt x="675" y="16201"/>
                </a:lnTo>
                <a:lnTo>
                  <a:pt x="675" y="5399"/>
                </a:lnTo>
                <a:lnTo>
                  <a:pt x="0" y="5399"/>
                </a:lnTo>
                <a:close/>
              </a:path>
            </a:pathLst>
          </a:custGeom>
          <a:solidFill>
            <a:srgbClr val="D3E2F1"/>
          </a:solidFill>
          <a:ln w="9525">
            <a:solidFill>
              <a:srgbClr val="D3E2F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Скругленный прямоугольник 22"/>
          <p:cNvSpPr/>
          <p:nvPr/>
        </p:nvSpPr>
        <p:spPr>
          <a:xfrm>
            <a:off x="195248" y="1206588"/>
            <a:ext cx="10120004" cy="5598379"/>
          </a:xfrm>
          <a:prstGeom prst="roundRect">
            <a:avLst>
              <a:gd name="adj" fmla="val 3416"/>
            </a:avLst>
          </a:prstGeom>
          <a:solidFill>
            <a:schemeClr val="bg2">
              <a:lumMod val="20000"/>
              <a:lumOff val="80000"/>
            </a:schemeClr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/>
          <a:lstStyle/>
          <a:p>
            <a:pPr marL="142875" algn="ctr">
              <a:spcBef>
                <a:spcPts val="600"/>
              </a:spcBef>
              <a:defRPr/>
            </a:pPr>
            <a:endParaRPr lang="ru-RU" sz="2400" b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365" name="Rectangle 6"/>
          <p:cNvSpPr>
            <a:spLocks noGrp="1" noChangeArrowheads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defTabSz="995363">
              <a:defRPr/>
            </a:pPr>
            <a:fld id="{AD87FB9A-1732-41DD-9A59-A9AA359115A9}" type="slidenum">
              <a:rPr lang="ru-RU" sz="1800" b="1" smtClean="0">
                <a:solidFill>
                  <a:schemeClr val="accent6">
                    <a:lumMod val="75000"/>
                  </a:schemeClr>
                </a:solidFill>
              </a:rPr>
              <a:pPr defTabSz="995363">
                <a:defRPr/>
              </a:pPr>
              <a:t>12</a:t>
            </a:fld>
            <a:endParaRPr lang="ru-RU" sz="18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4342" name="Picture 30" descr="plashka_sma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38" y="180975"/>
            <a:ext cx="9555162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11" descr="лог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92075"/>
            <a:ext cx="6223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31" descr="logo_smal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3975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Rectangle 5"/>
          <p:cNvSpPr>
            <a:spLocks noChangeArrowheads="1"/>
          </p:cNvSpPr>
          <p:nvPr/>
        </p:nvSpPr>
        <p:spPr bwMode="auto">
          <a:xfrm>
            <a:off x="2178050" y="180975"/>
            <a:ext cx="6840538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95363"/>
            <a:r>
              <a:rPr lang="ru-RU" sz="2400" b="1">
                <a:solidFill>
                  <a:schemeClr val="bg1"/>
                </a:solidFill>
              </a:rPr>
              <a:t>Действующий и разрабатываемый фонд стандартов</a:t>
            </a:r>
          </a:p>
        </p:txBody>
      </p:sp>
      <p:sp>
        <p:nvSpPr>
          <p:cNvPr id="64524" name="Rectangle 12"/>
          <p:cNvSpPr>
            <a:spLocks noChangeArrowheads="1"/>
          </p:cNvSpPr>
          <p:nvPr/>
        </p:nvSpPr>
        <p:spPr bwMode="auto">
          <a:xfrm>
            <a:off x="3778250" y="4014788"/>
            <a:ext cx="1655763" cy="863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 algn="ctr" defTabSz="995363">
              <a:defRPr/>
            </a:pP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4525" name="Rectangle 13"/>
          <p:cNvSpPr>
            <a:spLocks noChangeArrowheads="1"/>
          </p:cNvSpPr>
          <p:nvPr/>
        </p:nvSpPr>
        <p:spPr bwMode="auto">
          <a:xfrm>
            <a:off x="7089775" y="2790825"/>
            <a:ext cx="1655763" cy="863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 algn="ctr" defTabSz="995363">
              <a:defRPr/>
            </a:pP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4526" name="Rectangle 14"/>
          <p:cNvSpPr>
            <a:spLocks noChangeArrowheads="1"/>
          </p:cNvSpPr>
          <p:nvPr/>
        </p:nvSpPr>
        <p:spPr bwMode="auto">
          <a:xfrm>
            <a:off x="7162800" y="4086225"/>
            <a:ext cx="1655763" cy="863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 algn="ctr" defTabSz="995363">
              <a:defRPr/>
            </a:pP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4534" name="Rectangle 22"/>
          <p:cNvSpPr>
            <a:spLocks noChangeArrowheads="1"/>
          </p:cNvSpPr>
          <p:nvPr/>
        </p:nvSpPr>
        <p:spPr bwMode="auto">
          <a:xfrm>
            <a:off x="3778250" y="5238750"/>
            <a:ext cx="1655763" cy="863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 algn="ctr" defTabSz="995363">
              <a:defRPr/>
            </a:pP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4535" name="Rectangle 23"/>
          <p:cNvSpPr>
            <a:spLocks noChangeArrowheads="1"/>
          </p:cNvSpPr>
          <p:nvPr/>
        </p:nvSpPr>
        <p:spPr bwMode="auto">
          <a:xfrm>
            <a:off x="7162800" y="5310188"/>
            <a:ext cx="1655763" cy="863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 algn="ctr" defTabSz="995363">
              <a:defRPr/>
            </a:pP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 bwMode="auto">
          <a:xfrm>
            <a:off x="3417874" y="1494615"/>
            <a:ext cx="2928958" cy="5062574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defTabSz="995363">
              <a:defRPr/>
            </a:pPr>
            <a:endParaRPr lang="ru-RU" dirty="0"/>
          </a:p>
        </p:txBody>
      </p:sp>
      <p:sp>
        <p:nvSpPr>
          <p:cNvPr id="24" name="Скругленный прямоугольник 23"/>
          <p:cNvSpPr/>
          <p:nvPr/>
        </p:nvSpPr>
        <p:spPr bwMode="auto">
          <a:xfrm>
            <a:off x="3417874" y="1423177"/>
            <a:ext cx="2928958" cy="1143008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algn="ctr" defTabSz="995363"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Фонд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/>
            </a:r>
            <a:br>
              <a:rPr lang="en-US" b="1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</a:br>
            <a:r>
              <a:rPr lang="ru-RU" b="1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действующих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/>
            </a:r>
            <a:br>
              <a:rPr lang="en-US" b="1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</a:br>
            <a:r>
              <a:rPr lang="ru-RU" b="1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стандартов</a:t>
            </a:r>
          </a:p>
          <a:p>
            <a:pPr defTabSz="995363">
              <a:defRPr/>
            </a:pPr>
            <a:endParaRPr lang="ru-RU" dirty="0"/>
          </a:p>
        </p:txBody>
      </p:sp>
      <p:sp>
        <p:nvSpPr>
          <p:cNvPr id="27" name="Скругленный прямоугольник 26"/>
          <p:cNvSpPr/>
          <p:nvPr/>
        </p:nvSpPr>
        <p:spPr bwMode="auto">
          <a:xfrm>
            <a:off x="4275130" y="2780499"/>
            <a:ext cx="1143008" cy="71438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algn="ctr" defTabSz="995363">
              <a:defRPr/>
            </a:pP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  <a:t>16</a:t>
            </a:r>
          </a:p>
        </p:txBody>
      </p:sp>
      <p:sp>
        <p:nvSpPr>
          <p:cNvPr id="28" name="Скругленный прямоугольник 27"/>
          <p:cNvSpPr/>
          <p:nvPr/>
        </p:nvSpPr>
        <p:spPr bwMode="auto">
          <a:xfrm>
            <a:off x="4275130" y="3994945"/>
            <a:ext cx="1143008" cy="71438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algn="ctr" defTabSz="995363">
              <a:defRPr/>
            </a:pP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  <a:t>73</a:t>
            </a:r>
          </a:p>
        </p:txBody>
      </p:sp>
      <p:sp>
        <p:nvSpPr>
          <p:cNvPr id="29" name="Скругленный прямоугольник 28"/>
          <p:cNvSpPr/>
          <p:nvPr/>
        </p:nvSpPr>
        <p:spPr bwMode="auto">
          <a:xfrm>
            <a:off x="4275130" y="5209391"/>
            <a:ext cx="1143008" cy="71438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algn="ctr" defTabSz="995363">
              <a:defRPr/>
            </a:pP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  <a:t>89</a:t>
            </a:r>
          </a:p>
        </p:txBody>
      </p:sp>
      <p:sp>
        <p:nvSpPr>
          <p:cNvPr id="33" name="Скругленный прямоугольник 32"/>
          <p:cNvSpPr/>
          <p:nvPr/>
        </p:nvSpPr>
        <p:spPr bwMode="auto">
          <a:xfrm>
            <a:off x="6632584" y="1494615"/>
            <a:ext cx="2928958" cy="5062574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defTabSz="995363">
              <a:defRPr/>
            </a:pPr>
            <a:endParaRPr lang="ru-RU" dirty="0"/>
          </a:p>
        </p:txBody>
      </p:sp>
      <p:sp>
        <p:nvSpPr>
          <p:cNvPr id="25" name="Скругленный прямоугольник 24"/>
          <p:cNvSpPr/>
          <p:nvPr/>
        </p:nvSpPr>
        <p:spPr bwMode="auto">
          <a:xfrm>
            <a:off x="6632584" y="1494615"/>
            <a:ext cx="2928958" cy="1143008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>
            <a:lvl1pPr marL="142875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defRPr/>
            </a:pPr>
            <a:r>
              <a:rPr lang="ru-RU" b="1" smtClean="0">
                <a:solidFill>
                  <a:srgbClr val="222268"/>
                </a:solidFill>
              </a:rPr>
              <a:t>Стандарты, </a:t>
            </a:r>
            <a:r>
              <a:rPr lang="en-US" b="1" smtClean="0">
                <a:solidFill>
                  <a:srgbClr val="222268"/>
                </a:solidFill>
              </a:rPr>
              <a:t/>
            </a:r>
            <a:br>
              <a:rPr lang="en-US" b="1" smtClean="0">
                <a:solidFill>
                  <a:srgbClr val="222268"/>
                </a:solidFill>
              </a:rPr>
            </a:br>
            <a:r>
              <a:rPr lang="ru-RU" b="1" smtClean="0">
                <a:solidFill>
                  <a:srgbClr val="222268"/>
                </a:solidFill>
              </a:rPr>
              <a:t>разрабатываемые </a:t>
            </a:r>
            <a:r>
              <a:rPr lang="en-US" b="1" smtClean="0">
                <a:solidFill>
                  <a:srgbClr val="222268"/>
                </a:solidFill>
              </a:rPr>
              <a:t/>
            </a:r>
            <a:br>
              <a:rPr lang="en-US" b="1" smtClean="0">
                <a:solidFill>
                  <a:srgbClr val="222268"/>
                </a:solidFill>
              </a:rPr>
            </a:br>
            <a:r>
              <a:rPr lang="ru-RU" b="1" smtClean="0">
                <a:solidFill>
                  <a:srgbClr val="222268"/>
                </a:solidFill>
              </a:rPr>
              <a:t>в 2012 г.</a:t>
            </a:r>
          </a:p>
          <a:p>
            <a:pPr eaLnBrk="1" hangingPunct="1">
              <a:defRPr/>
            </a:pPr>
            <a:endParaRPr lang="ru-RU" smtClean="0"/>
          </a:p>
        </p:txBody>
      </p:sp>
      <p:sp>
        <p:nvSpPr>
          <p:cNvPr id="30" name="Скругленный прямоугольник 29"/>
          <p:cNvSpPr/>
          <p:nvPr/>
        </p:nvSpPr>
        <p:spPr bwMode="auto">
          <a:xfrm>
            <a:off x="7489840" y="2780499"/>
            <a:ext cx="1143008" cy="71438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algn="ctr" defTabSz="995363">
              <a:defRPr/>
            </a:pP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  <a:t>20</a:t>
            </a:r>
          </a:p>
        </p:txBody>
      </p:sp>
      <p:sp>
        <p:nvSpPr>
          <p:cNvPr id="31" name="Скругленный прямоугольник 30"/>
          <p:cNvSpPr/>
          <p:nvPr/>
        </p:nvSpPr>
        <p:spPr bwMode="auto">
          <a:xfrm>
            <a:off x="7489840" y="4066383"/>
            <a:ext cx="1143008" cy="71438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algn="ctr" defTabSz="995363">
              <a:defRPr/>
            </a:pP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  <a:t>102</a:t>
            </a:r>
          </a:p>
        </p:txBody>
      </p:sp>
      <p:sp>
        <p:nvSpPr>
          <p:cNvPr id="32" name="Скругленный прямоугольник 31"/>
          <p:cNvSpPr/>
          <p:nvPr/>
        </p:nvSpPr>
        <p:spPr bwMode="auto">
          <a:xfrm>
            <a:off x="7489840" y="5352267"/>
            <a:ext cx="1143008" cy="71438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algn="ctr" defTabSz="995363">
              <a:defRPr/>
            </a:pP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  <a:t>122</a:t>
            </a:r>
          </a:p>
        </p:txBody>
      </p:sp>
      <p:sp>
        <p:nvSpPr>
          <p:cNvPr id="34" name="Скругленный прямоугольник 33"/>
          <p:cNvSpPr/>
          <p:nvPr/>
        </p:nvSpPr>
        <p:spPr bwMode="auto">
          <a:xfrm>
            <a:off x="274602" y="2709061"/>
            <a:ext cx="2928958" cy="928694"/>
          </a:xfrm>
          <a:prstGeom prst="roundRect">
            <a:avLst/>
          </a:prstGeom>
          <a:solidFill>
            <a:srgbClr val="A3C2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b="1" smtClean="0">
                <a:solidFill>
                  <a:srgbClr val="222268"/>
                </a:solidFill>
              </a:rPr>
              <a:t>ТК 441 </a:t>
            </a:r>
            <a:r>
              <a:rPr lang="en-US" b="1" smtClean="0">
                <a:solidFill>
                  <a:srgbClr val="222268"/>
                </a:solidFill>
              </a:rPr>
              <a:t/>
            </a:r>
            <a:br>
              <a:rPr lang="en-US" b="1" smtClean="0">
                <a:solidFill>
                  <a:srgbClr val="222268"/>
                </a:solidFill>
              </a:rPr>
            </a:br>
            <a:r>
              <a:rPr lang="ru-RU" b="1" smtClean="0">
                <a:solidFill>
                  <a:srgbClr val="222268"/>
                </a:solidFill>
              </a:rPr>
              <a:t>«Нанотехнологии»</a:t>
            </a:r>
          </a:p>
          <a:p>
            <a:pPr eaLnBrk="1" hangingPunct="1">
              <a:defRPr/>
            </a:pPr>
            <a:endParaRPr lang="ru-RU" smtClean="0"/>
          </a:p>
        </p:txBody>
      </p:sp>
      <p:sp>
        <p:nvSpPr>
          <p:cNvPr id="35" name="Скругленный прямоугольник 34"/>
          <p:cNvSpPr/>
          <p:nvPr/>
        </p:nvSpPr>
        <p:spPr bwMode="auto">
          <a:xfrm>
            <a:off x="274602" y="3923507"/>
            <a:ext cx="2928958" cy="928694"/>
          </a:xfrm>
          <a:prstGeom prst="roundRect">
            <a:avLst/>
          </a:prstGeom>
          <a:solidFill>
            <a:srgbClr val="A3C2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b="1" smtClean="0">
                <a:solidFill>
                  <a:srgbClr val="222268"/>
                </a:solidFill>
              </a:rPr>
              <a:t>Профильные ТК</a:t>
            </a:r>
          </a:p>
          <a:p>
            <a:pPr eaLnBrk="1" hangingPunct="1">
              <a:defRPr/>
            </a:pPr>
            <a:endParaRPr lang="ru-RU" smtClean="0"/>
          </a:p>
        </p:txBody>
      </p:sp>
      <p:sp>
        <p:nvSpPr>
          <p:cNvPr id="36" name="Скругленный прямоугольник 35"/>
          <p:cNvSpPr/>
          <p:nvPr/>
        </p:nvSpPr>
        <p:spPr bwMode="auto">
          <a:xfrm>
            <a:off x="274602" y="5209391"/>
            <a:ext cx="2928958" cy="928694"/>
          </a:xfrm>
          <a:prstGeom prst="roundRect">
            <a:avLst/>
          </a:prstGeom>
          <a:solidFill>
            <a:srgbClr val="A3C2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b="1" smtClean="0">
                <a:solidFill>
                  <a:srgbClr val="222268"/>
                </a:solidFill>
              </a:rPr>
              <a:t>ВСЕГО</a:t>
            </a:r>
          </a:p>
          <a:p>
            <a:pPr eaLnBrk="1" hangingPunct="1">
              <a:defRPr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6"/>
          <p:cNvSpPr>
            <a:spLocks noGrp="1" noChangeArrowheads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defTabSz="995363">
              <a:defRPr/>
            </a:pPr>
            <a:fld id="{C7155489-936D-41BA-8E55-BB5114F5DA9B}" type="slidenum">
              <a:rPr lang="ru-RU" sz="1800" b="1" smtClean="0">
                <a:solidFill>
                  <a:schemeClr val="accent6">
                    <a:lumMod val="75000"/>
                  </a:schemeClr>
                </a:solidFill>
              </a:rPr>
              <a:pPr defTabSz="995363">
                <a:defRPr/>
              </a:pPr>
              <a:t>13</a:t>
            </a:fld>
            <a:endParaRPr lang="ru-RU" sz="18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5363" name="Picture 30" descr="plashka_smal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38" y="180975"/>
            <a:ext cx="9555162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11" descr="лог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92075"/>
            <a:ext cx="6223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31" descr="logo_smal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3975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Rectangle 5"/>
          <p:cNvSpPr>
            <a:spLocks noChangeArrowheads="1"/>
          </p:cNvSpPr>
          <p:nvPr/>
        </p:nvSpPr>
        <p:spPr bwMode="auto">
          <a:xfrm>
            <a:off x="2178050" y="180975"/>
            <a:ext cx="6840538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95363"/>
            <a:r>
              <a:rPr lang="ru-RU" sz="2400" b="1">
                <a:solidFill>
                  <a:schemeClr val="bg1"/>
                </a:solidFill>
              </a:rPr>
              <a:t>Финансирование работ по стандартизации</a:t>
            </a:r>
          </a:p>
        </p:txBody>
      </p:sp>
      <p:graphicFrame>
        <p:nvGraphicFramePr>
          <p:cNvPr id="15367" name="Object 22"/>
          <p:cNvGraphicFramePr>
            <a:graphicFrameLocks noChangeAspect="1"/>
          </p:cNvGraphicFramePr>
          <p:nvPr/>
        </p:nvGraphicFramePr>
        <p:xfrm>
          <a:off x="1169988" y="973138"/>
          <a:ext cx="8640762" cy="576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7" r:id="rId6" imgW="8638781" imgH="5761219" progId="Excel.Chart.8">
                  <p:embed/>
                </p:oleObj>
              </mc:Choice>
              <mc:Fallback>
                <p:oleObj r:id="rId6" imgW="8638781" imgH="5761219" progId="Excel.Chart.8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9988" y="973138"/>
                        <a:ext cx="8640762" cy="5764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8" name="Rectangle 23"/>
          <p:cNvSpPr>
            <a:spLocks noChangeArrowheads="1"/>
          </p:cNvSpPr>
          <p:nvPr/>
        </p:nvSpPr>
        <p:spPr bwMode="auto">
          <a:xfrm>
            <a:off x="2033588" y="6229350"/>
            <a:ext cx="17287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95363"/>
            <a:r>
              <a:rPr lang="ru-RU" sz="1400" b="1"/>
              <a:t>Фонд действующих стандартов</a:t>
            </a:r>
          </a:p>
        </p:txBody>
      </p:sp>
      <p:sp>
        <p:nvSpPr>
          <p:cNvPr id="15369" name="Rectangle 24"/>
          <p:cNvSpPr>
            <a:spLocks noChangeArrowheads="1"/>
          </p:cNvSpPr>
          <p:nvPr/>
        </p:nvSpPr>
        <p:spPr bwMode="auto">
          <a:xfrm>
            <a:off x="4483100" y="6300788"/>
            <a:ext cx="2089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95363"/>
            <a:r>
              <a:rPr lang="ru-RU" sz="1400" b="1"/>
              <a:t>Стандарты, разрабатываемые в 2012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9" descr="plashka_smal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38" y="180975"/>
            <a:ext cx="9555162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6"/>
          <p:cNvSpPr>
            <a:spLocks noGrp="1" noChangeArrowheads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defTabSz="995363">
              <a:defRPr/>
            </a:pPr>
            <a:fld id="{2CA10898-CFD6-456D-B831-ED61EC8CE33F}" type="slidenum">
              <a:rPr lang="ru-RU" sz="1800" b="1" smtClean="0">
                <a:solidFill>
                  <a:schemeClr val="accent6">
                    <a:lumMod val="75000"/>
                  </a:schemeClr>
                </a:solidFill>
              </a:rPr>
              <a:pPr defTabSz="995363">
                <a:defRPr/>
              </a:pPr>
              <a:t>14</a:t>
            </a:fld>
            <a:endParaRPr lang="ru-RU" sz="18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6388" name="Picture 11" descr="лог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92075"/>
            <a:ext cx="6223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 Box 12"/>
          <p:cNvSpPr txBox="1">
            <a:spLocks noChangeArrowheads="1"/>
          </p:cNvSpPr>
          <p:nvPr/>
        </p:nvSpPr>
        <p:spPr bwMode="auto">
          <a:xfrm>
            <a:off x="1817688" y="180975"/>
            <a:ext cx="8193087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9" tIns="49785" rIns="99569" bIns="49785">
            <a:spAutoFit/>
          </a:bodyPr>
          <a:lstStyle>
            <a:lvl1pPr defTabSz="9953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953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953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953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953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b="1">
                <a:solidFill>
                  <a:schemeClr val="bg1"/>
                </a:solidFill>
              </a:rPr>
              <a:t>ТК 441 «НАНОТЕХНОЛОГИИ» - постоянно действующий национальный рабочий орган</a:t>
            </a:r>
          </a:p>
        </p:txBody>
      </p:sp>
      <p:pic>
        <p:nvPicPr>
          <p:cNvPr id="16390" name="Picture 31" descr="logo_smal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3975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Text Box 92"/>
          <p:cNvSpPr txBox="1">
            <a:spLocks noChangeArrowheads="1"/>
          </p:cNvSpPr>
          <p:nvPr/>
        </p:nvSpPr>
        <p:spPr bwMode="auto">
          <a:xfrm>
            <a:off x="1314450" y="1792288"/>
            <a:ext cx="30892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953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953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953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953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953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500" b="1">
                <a:solidFill>
                  <a:schemeClr val="bg1"/>
                </a:solidFill>
              </a:rPr>
              <a:t>ТК ИСО 229 «Нанотехнологии»</a:t>
            </a:r>
          </a:p>
        </p:txBody>
      </p:sp>
      <p:sp>
        <p:nvSpPr>
          <p:cNvPr id="16392" name="Text Box 93"/>
          <p:cNvSpPr txBox="1">
            <a:spLocks noChangeArrowheads="1"/>
          </p:cNvSpPr>
          <p:nvPr/>
        </p:nvSpPr>
        <p:spPr bwMode="auto">
          <a:xfrm>
            <a:off x="5778500" y="1576388"/>
            <a:ext cx="417512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953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953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953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953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953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500" b="1">
                <a:solidFill>
                  <a:schemeClr val="bg1"/>
                </a:solidFill>
              </a:rPr>
              <a:t>ТК МЭК 113 «Стандартизация</a:t>
            </a:r>
          </a:p>
          <a:p>
            <a:pPr algn="ctr" eaLnBrk="1" hangingPunct="1"/>
            <a:r>
              <a:rPr lang="ru-RU" sz="1500" b="1">
                <a:solidFill>
                  <a:schemeClr val="bg1"/>
                </a:solidFill>
              </a:rPr>
              <a:t>нанотехнологий для электротехнической,</a:t>
            </a:r>
          </a:p>
          <a:p>
            <a:pPr algn="ctr" eaLnBrk="1" hangingPunct="1"/>
            <a:r>
              <a:rPr lang="ru-RU" sz="1500" b="1">
                <a:solidFill>
                  <a:schemeClr val="bg1"/>
                </a:solidFill>
              </a:rPr>
              <a:t>электронной продукции и систем»</a:t>
            </a:r>
          </a:p>
        </p:txBody>
      </p:sp>
      <p:sp>
        <p:nvSpPr>
          <p:cNvPr id="2053" name="Скругленный прямоугольник 2052"/>
          <p:cNvSpPr/>
          <p:nvPr/>
        </p:nvSpPr>
        <p:spPr>
          <a:xfrm>
            <a:off x="828652" y="1237474"/>
            <a:ext cx="9342584" cy="1535045"/>
          </a:xfrm>
          <a:custGeom>
            <a:avLst/>
            <a:gdLst/>
            <a:ahLst/>
            <a:cxnLst/>
            <a:rect l="l" t="t" r="r" b="b"/>
            <a:pathLst>
              <a:path w="6624736" h="1224136">
                <a:moveTo>
                  <a:pt x="3240360" y="704813"/>
                </a:moveTo>
                <a:lnTo>
                  <a:pt x="3240360" y="935658"/>
                </a:lnTo>
                <a:lnTo>
                  <a:pt x="3384376" y="935658"/>
                </a:lnTo>
                <a:lnTo>
                  <a:pt x="3384376" y="704813"/>
                </a:lnTo>
                <a:close/>
                <a:moveTo>
                  <a:pt x="3240360" y="329952"/>
                </a:moveTo>
                <a:lnTo>
                  <a:pt x="3240360" y="560797"/>
                </a:lnTo>
                <a:lnTo>
                  <a:pt x="3384376" y="560797"/>
                </a:lnTo>
                <a:lnTo>
                  <a:pt x="3384376" y="329952"/>
                </a:lnTo>
                <a:close/>
                <a:moveTo>
                  <a:pt x="204027" y="0"/>
                </a:moveTo>
                <a:lnTo>
                  <a:pt x="3036333" y="0"/>
                </a:lnTo>
                <a:cubicBezTo>
                  <a:pt x="3142887" y="0"/>
                  <a:pt x="3230363" y="81682"/>
                  <a:pt x="3238537" y="185936"/>
                </a:cubicBezTo>
                <a:lnTo>
                  <a:pt x="3386200" y="185936"/>
                </a:lnTo>
                <a:cubicBezTo>
                  <a:pt x="3394374" y="81682"/>
                  <a:pt x="3481850" y="0"/>
                  <a:pt x="3588403" y="0"/>
                </a:cubicBezTo>
                <a:lnTo>
                  <a:pt x="6420709" y="0"/>
                </a:lnTo>
                <a:cubicBezTo>
                  <a:pt x="6533390" y="0"/>
                  <a:pt x="6624736" y="91346"/>
                  <a:pt x="6624736" y="204027"/>
                </a:cubicBezTo>
                <a:lnTo>
                  <a:pt x="6624736" y="1020109"/>
                </a:lnTo>
                <a:cubicBezTo>
                  <a:pt x="6624736" y="1132790"/>
                  <a:pt x="6533390" y="1224136"/>
                  <a:pt x="6420709" y="1224136"/>
                </a:cubicBezTo>
                <a:lnTo>
                  <a:pt x="3588403" y="1224136"/>
                </a:lnTo>
                <a:cubicBezTo>
                  <a:pt x="3496551" y="1224136"/>
                  <a:pt x="3418875" y="1163439"/>
                  <a:pt x="3394247" y="1079674"/>
                </a:cubicBezTo>
                <a:lnTo>
                  <a:pt x="3230489" y="1079674"/>
                </a:lnTo>
                <a:cubicBezTo>
                  <a:pt x="3205862" y="1163439"/>
                  <a:pt x="3128186" y="1224136"/>
                  <a:pt x="3036333" y="1224136"/>
                </a:cubicBezTo>
                <a:lnTo>
                  <a:pt x="204027" y="1224136"/>
                </a:lnTo>
                <a:cubicBezTo>
                  <a:pt x="91346" y="1224136"/>
                  <a:pt x="0" y="1132790"/>
                  <a:pt x="0" y="1020109"/>
                </a:cubicBezTo>
                <a:lnTo>
                  <a:pt x="0" y="204027"/>
                </a:lnTo>
                <a:cubicBezTo>
                  <a:pt x="0" y="91346"/>
                  <a:pt x="91346" y="0"/>
                  <a:pt x="204027" y="0"/>
                </a:cubicBezTo>
                <a:close/>
              </a:path>
            </a:pathLst>
          </a:custGeom>
          <a:solidFill>
            <a:schemeClr val="accent3">
              <a:lumMod val="85000"/>
            </a:schemeClr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/>
          <a:lstStyle/>
          <a:p>
            <a:pPr marL="142875" algn="ctr">
              <a:spcBef>
                <a:spcPts val="600"/>
              </a:spcBef>
              <a:defRPr/>
            </a:pPr>
            <a:endParaRPr lang="ru-RU" sz="2400" b="1">
              <a:solidFill>
                <a:schemeClr val="accent6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80" name="Рисунок 79"/>
          <p:cNvPicPr>
            <a:picLocks noChangeAspect="1"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962546" y="1369945"/>
            <a:ext cx="585227" cy="539351"/>
          </a:xfrm>
          <a:prstGeom prst="roundRect">
            <a:avLst>
              <a:gd name="adj" fmla="val 1309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grpSp>
        <p:nvGrpSpPr>
          <p:cNvPr id="16397" name="Группа 80"/>
          <p:cNvGrpSpPr>
            <a:grpSpLocks/>
          </p:cNvGrpSpPr>
          <p:nvPr/>
        </p:nvGrpSpPr>
        <p:grpSpPr bwMode="auto">
          <a:xfrm>
            <a:off x="9359900" y="1360488"/>
            <a:ext cx="595313" cy="547687"/>
            <a:chOff x="1352502" y="1667934"/>
            <a:chExt cx="5498414" cy="5071353"/>
          </a:xfrm>
        </p:grpSpPr>
        <p:sp>
          <p:nvSpPr>
            <p:cNvPr id="82" name="Скругленный прямоугольник 81"/>
            <p:cNvSpPr/>
            <p:nvPr/>
          </p:nvSpPr>
          <p:spPr>
            <a:xfrm>
              <a:off x="1352502" y="1667934"/>
              <a:ext cx="5498414" cy="5071353"/>
            </a:xfrm>
            <a:prstGeom prst="roundRect">
              <a:avLst/>
            </a:prstGeom>
            <a:solidFill>
              <a:srgbClr val="066B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/>
            </a:p>
          </p:txBody>
        </p:sp>
        <p:sp>
          <p:nvSpPr>
            <p:cNvPr id="83" name="Скругленный прямоугольник 82"/>
            <p:cNvSpPr/>
            <p:nvPr/>
          </p:nvSpPr>
          <p:spPr>
            <a:xfrm>
              <a:off x="1909674" y="2785103"/>
              <a:ext cx="469198" cy="2160835"/>
            </a:xfrm>
            <a:prstGeom prst="roundRect">
              <a:avLst/>
            </a:prstGeom>
            <a:solidFill>
              <a:schemeClr val="bg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/>
            </a:p>
          </p:txBody>
        </p:sp>
        <p:sp>
          <p:nvSpPr>
            <p:cNvPr id="84" name="Полилиния 83"/>
            <p:cNvSpPr/>
            <p:nvPr/>
          </p:nvSpPr>
          <p:spPr>
            <a:xfrm>
              <a:off x="2921386" y="2711600"/>
              <a:ext cx="1334276" cy="2204938"/>
            </a:xfrm>
            <a:custGeom>
              <a:avLst/>
              <a:gdLst>
                <a:gd name="connsiteX0" fmla="*/ 240030 w 247650"/>
                <a:gd name="connsiteY0" fmla="*/ 0 h 413385"/>
                <a:gd name="connsiteX1" fmla="*/ 38100 w 247650"/>
                <a:gd name="connsiteY1" fmla="*/ 0 h 413385"/>
                <a:gd name="connsiteX2" fmla="*/ 0 w 247650"/>
                <a:gd name="connsiteY2" fmla="*/ 38100 h 413385"/>
                <a:gd name="connsiteX3" fmla="*/ 0 w 247650"/>
                <a:gd name="connsiteY3" fmla="*/ 375285 h 413385"/>
                <a:gd name="connsiteX4" fmla="*/ 38100 w 247650"/>
                <a:gd name="connsiteY4" fmla="*/ 413385 h 413385"/>
                <a:gd name="connsiteX5" fmla="*/ 247650 w 247650"/>
                <a:gd name="connsiteY5" fmla="*/ 413385 h 413385"/>
                <a:gd name="connsiteX6" fmla="*/ 247650 w 247650"/>
                <a:gd name="connsiteY6" fmla="*/ 375285 h 413385"/>
                <a:gd name="connsiteX7" fmla="*/ 97155 w 247650"/>
                <a:gd name="connsiteY7" fmla="*/ 375285 h 413385"/>
                <a:gd name="connsiteX8" fmla="*/ 83820 w 247650"/>
                <a:gd name="connsiteY8" fmla="*/ 361950 h 413385"/>
                <a:gd name="connsiteX9" fmla="*/ 83820 w 247650"/>
                <a:gd name="connsiteY9" fmla="*/ 228600 h 413385"/>
                <a:gd name="connsiteX10" fmla="*/ 93345 w 247650"/>
                <a:gd name="connsiteY10" fmla="*/ 219075 h 413385"/>
                <a:gd name="connsiteX11" fmla="*/ 205740 w 247650"/>
                <a:gd name="connsiteY11" fmla="*/ 219075 h 413385"/>
                <a:gd name="connsiteX12" fmla="*/ 205740 w 247650"/>
                <a:gd name="connsiteY12" fmla="*/ 180975 h 413385"/>
                <a:gd name="connsiteX13" fmla="*/ 89535 w 247650"/>
                <a:gd name="connsiteY13" fmla="*/ 180975 h 413385"/>
                <a:gd name="connsiteX14" fmla="*/ 81915 w 247650"/>
                <a:gd name="connsiteY14" fmla="*/ 173355 h 413385"/>
                <a:gd name="connsiteX15" fmla="*/ 81915 w 247650"/>
                <a:gd name="connsiteY15" fmla="*/ 59055 h 413385"/>
                <a:gd name="connsiteX16" fmla="*/ 95250 w 247650"/>
                <a:gd name="connsiteY16" fmla="*/ 45720 h 413385"/>
                <a:gd name="connsiteX17" fmla="*/ 240030 w 247650"/>
                <a:gd name="connsiteY17" fmla="*/ 0 h 413385"/>
                <a:gd name="connsiteX0" fmla="*/ 240030 w 247650"/>
                <a:gd name="connsiteY0" fmla="*/ 0 h 413385"/>
                <a:gd name="connsiteX1" fmla="*/ 38100 w 247650"/>
                <a:gd name="connsiteY1" fmla="*/ 0 h 413385"/>
                <a:gd name="connsiteX2" fmla="*/ 0 w 247650"/>
                <a:gd name="connsiteY2" fmla="*/ 38100 h 413385"/>
                <a:gd name="connsiteX3" fmla="*/ 0 w 247650"/>
                <a:gd name="connsiteY3" fmla="*/ 375285 h 413385"/>
                <a:gd name="connsiteX4" fmla="*/ 38100 w 247650"/>
                <a:gd name="connsiteY4" fmla="*/ 413385 h 413385"/>
                <a:gd name="connsiteX5" fmla="*/ 247650 w 247650"/>
                <a:gd name="connsiteY5" fmla="*/ 413385 h 413385"/>
                <a:gd name="connsiteX6" fmla="*/ 247650 w 247650"/>
                <a:gd name="connsiteY6" fmla="*/ 375285 h 413385"/>
                <a:gd name="connsiteX7" fmla="*/ 97155 w 247650"/>
                <a:gd name="connsiteY7" fmla="*/ 375285 h 413385"/>
                <a:gd name="connsiteX8" fmla="*/ 83820 w 247650"/>
                <a:gd name="connsiteY8" fmla="*/ 361950 h 413385"/>
                <a:gd name="connsiteX9" fmla="*/ 83820 w 247650"/>
                <a:gd name="connsiteY9" fmla="*/ 228600 h 413385"/>
                <a:gd name="connsiteX10" fmla="*/ 93345 w 247650"/>
                <a:gd name="connsiteY10" fmla="*/ 219075 h 413385"/>
                <a:gd name="connsiteX11" fmla="*/ 205740 w 247650"/>
                <a:gd name="connsiteY11" fmla="*/ 219075 h 413385"/>
                <a:gd name="connsiteX12" fmla="*/ 205740 w 247650"/>
                <a:gd name="connsiteY12" fmla="*/ 180975 h 413385"/>
                <a:gd name="connsiteX13" fmla="*/ 89535 w 247650"/>
                <a:gd name="connsiteY13" fmla="*/ 180975 h 413385"/>
                <a:gd name="connsiteX14" fmla="*/ 81915 w 247650"/>
                <a:gd name="connsiteY14" fmla="*/ 173355 h 413385"/>
                <a:gd name="connsiteX15" fmla="*/ 81915 w 247650"/>
                <a:gd name="connsiteY15" fmla="*/ 59055 h 413385"/>
                <a:gd name="connsiteX16" fmla="*/ 95250 w 247650"/>
                <a:gd name="connsiteY16" fmla="*/ 45720 h 413385"/>
                <a:gd name="connsiteX17" fmla="*/ 198749 w 247650"/>
                <a:gd name="connsiteY17" fmla="*/ 12497 h 413385"/>
                <a:gd name="connsiteX18" fmla="*/ 240030 w 247650"/>
                <a:gd name="connsiteY18" fmla="*/ 0 h 413385"/>
                <a:gd name="connsiteX0" fmla="*/ 240030 w 247650"/>
                <a:gd name="connsiteY0" fmla="*/ 0 h 413385"/>
                <a:gd name="connsiteX1" fmla="*/ 38100 w 247650"/>
                <a:gd name="connsiteY1" fmla="*/ 0 h 413385"/>
                <a:gd name="connsiteX2" fmla="*/ 0 w 247650"/>
                <a:gd name="connsiteY2" fmla="*/ 38100 h 413385"/>
                <a:gd name="connsiteX3" fmla="*/ 0 w 247650"/>
                <a:gd name="connsiteY3" fmla="*/ 375285 h 413385"/>
                <a:gd name="connsiteX4" fmla="*/ 38100 w 247650"/>
                <a:gd name="connsiteY4" fmla="*/ 413385 h 413385"/>
                <a:gd name="connsiteX5" fmla="*/ 247650 w 247650"/>
                <a:gd name="connsiteY5" fmla="*/ 413385 h 413385"/>
                <a:gd name="connsiteX6" fmla="*/ 247650 w 247650"/>
                <a:gd name="connsiteY6" fmla="*/ 375285 h 413385"/>
                <a:gd name="connsiteX7" fmla="*/ 97155 w 247650"/>
                <a:gd name="connsiteY7" fmla="*/ 375285 h 413385"/>
                <a:gd name="connsiteX8" fmla="*/ 83820 w 247650"/>
                <a:gd name="connsiteY8" fmla="*/ 361950 h 413385"/>
                <a:gd name="connsiteX9" fmla="*/ 83820 w 247650"/>
                <a:gd name="connsiteY9" fmla="*/ 228600 h 413385"/>
                <a:gd name="connsiteX10" fmla="*/ 93345 w 247650"/>
                <a:gd name="connsiteY10" fmla="*/ 219075 h 413385"/>
                <a:gd name="connsiteX11" fmla="*/ 205740 w 247650"/>
                <a:gd name="connsiteY11" fmla="*/ 219075 h 413385"/>
                <a:gd name="connsiteX12" fmla="*/ 205740 w 247650"/>
                <a:gd name="connsiteY12" fmla="*/ 180975 h 413385"/>
                <a:gd name="connsiteX13" fmla="*/ 89535 w 247650"/>
                <a:gd name="connsiteY13" fmla="*/ 180975 h 413385"/>
                <a:gd name="connsiteX14" fmla="*/ 81915 w 247650"/>
                <a:gd name="connsiteY14" fmla="*/ 173355 h 413385"/>
                <a:gd name="connsiteX15" fmla="*/ 81915 w 247650"/>
                <a:gd name="connsiteY15" fmla="*/ 59055 h 413385"/>
                <a:gd name="connsiteX16" fmla="*/ 95250 w 247650"/>
                <a:gd name="connsiteY16" fmla="*/ 45720 h 413385"/>
                <a:gd name="connsiteX17" fmla="*/ 240873 w 247650"/>
                <a:gd name="connsiteY17" fmla="*/ 45513 h 413385"/>
                <a:gd name="connsiteX18" fmla="*/ 240030 w 247650"/>
                <a:gd name="connsiteY18" fmla="*/ 0 h 413385"/>
                <a:gd name="connsiteX0" fmla="*/ 240030 w 247650"/>
                <a:gd name="connsiteY0" fmla="*/ 0 h 413385"/>
                <a:gd name="connsiteX1" fmla="*/ 38100 w 247650"/>
                <a:gd name="connsiteY1" fmla="*/ 0 h 413385"/>
                <a:gd name="connsiteX2" fmla="*/ 0 w 247650"/>
                <a:gd name="connsiteY2" fmla="*/ 38100 h 413385"/>
                <a:gd name="connsiteX3" fmla="*/ 0 w 247650"/>
                <a:gd name="connsiteY3" fmla="*/ 375285 h 413385"/>
                <a:gd name="connsiteX4" fmla="*/ 38100 w 247650"/>
                <a:gd name="connsiteY4" fmla="*/ 413385 h 413385"/>
                <a:gd name="connsiteX5" fmla="*/ 247650 w 247650"/>
                <a:gd name="connsiteY5" fmla="*/ 413385 h 413385"/>
                <a:gd name="connsiteX6" fmla="*/ 247650 w 247650"/>
                <a:gd name="connsiteY6" fmla="*/ 375285 h 413385"/>
                <a:gd name="connsiteX7" fmla="*/ 97155 w 247650"/>
                <a:gd name="connsiteY7" fmla="*/ 375285 h 413385"/>
                <a:gd name="connsiteX8" fmla="*/ 83820 w 247650"/>
                <a:gd name="connsiteY8" fmla="*/ 361950 h 413385"/>
                <a:gd name="connsiteX9" fmla="*/ 83820 w 247650"/>
                <a:gd name="connsiteY9" fmla="*/ 228600 h 413385"/>
                <a:gd name="connsiteX10" fmla="*/ 93345 w 247650"/>
                <a:gd name="connsiteY10" fmla="*/ 219075 h 413385"/>
                <a:gd name="connsiteX11" fmla="*/ 205740 w 247650"/>
                <a:gd name="connsiteY11" fmla="*/ 219075 h 413385"/>
                <a:gd name="connsiteX12" fmla="*/ 205740 w 247650"/>
                <a:gd name="connsiteY12" fmla="*/ 180975 h 413385"/>
                <a:gd name="connsiteX13" fmla="*/ 89535 w 247650"/>
                <a:gd name="connsiteY13" fmla="*/ 180975 h 413385"/>
                <a:gd name="connsiteX14" fmla="*/ 81915 w 247650"/>
                <a:gd name="connsiteY14" fmla="*/ 173355 h 413385"/>
                <a:gd name="connsiteX15" fmla="*/ 81915 w 247650"/>
                <a:gd name="connsiteY15" fmla="*/ 59055 h 413385"/>
                <a:gd name="connsiteX16" fmla="*/ 95250 w 247650"/>
                <a:gd name="connsiteY16" fmla="*/ 45720 h 413385"/>
                <a:gd name="connsiteX17" fmla="*/ 240873 w 247650"/>
                <a:gd name="connsiteY17" fmla="*/ 45513 h 413385"/>
                <a:gd name="connsiteX18" fmla="*/ 240030 w 247650"/>
                <a:gd name="connsiteY18" fmla="*/ 0 h 413385"/>
                <a:gd name="connsiteX0" fmla="*/ 240030 w 247650"/>
                <a:gd name="connsiteY0" fmla="*/ 0 h 413385"/>
                <a:gd name="connsiteX1" fmla="*/ 38100 w 247650"/>
                <a:gd name="connsiteY1" fmla="*/ 0 h 413385"/>
                <a:gd name="connsiteX2" fmla="*/ 0 w 247650"/>
                <a:gd name="connsiteY2" fmla="*/ 38100 h 413385"/>
                <a:gd name="connsiteX3" fmla="*/ 0 w 247650"/>
                <a:gd name="connsiteY3" fmla="*/ 375285 h 413385"/>
                <a:gd name="connsiteX4" fmla="*/ 38100 w 247650"/>
                <a:gd name="connsiteY4" fmla="*/ 413385 h 413385"/>
                <a:gd name="connsiteX5" fmla="*/ 247650 w 247650"/>
                <a:gd name="connsiteY5" fmla="*/ 413385 h 413385"/>
                <a:gd name="connsiteX6" fmla="*/ 247650 w 247650"/>
                <a:gd name="connsiteY6" fmla="*/ 375285 h 413385"/>
                <a:gd name="connsiteX7" fmla="*/ 97155 w 247650"/>
                <a:gd name="connsiteY7" fmla="*/ 375285 h 413385"/>
                <a:gd name="connsiteX8" fmla="*/ 83820 w 247650"/>
                <a:gd name="connsiteY8" fmla="*/ 361950 h 413385"/>
                <a:gd name="connsiteX9" fmla="*/ 83820 w 247650"/>
                <a:gd name="connsiteY9" fmla="*/ 228600 h 413385"/>
                <a:gd name="connsiteX10" fmla="*/ 93345 w 247650"/>
                <a:gd name="connsiteY10" fmla="*/ 219075 h 413385"/>
                <a:gd name="connsiteX11" fmla="*/ 205740 w 247650"/>
                <a:gd name="connsiteY11" fmla="*/ 219075 h 413385"/>
                <a:gd name="connsiteX12" fmla="*/ 205740 w 247650"/>
                <a:gd name="connsiteY12" fmla="*/ 180975 h 413385"/>
                <a:gd name="connsiteX13" fmla="*/ 89535 w 247650"/>
                <a:gd name="connsiteY13" fmla="*/ 180975 h 413385"/>
                <a:gd name="connsiteX14" fmla="*/ 81915 w 247650"/>
                <a:gd name="connsiteY14" fmla="*/ 173355 h 413385"/>
                <a:gd name="connsiteX15" fmla="*/ 81915 w 247650"/>
                <a:gd name="connsiteY15" fmla="*/ 59055 h 413385"/>
                <a:gd name="connsiteX16" fmla="*/ 95250 w 247650"/>
                <a:gd name="connsiteY16" fmla="*/ 45720 h 413385"/>
                <a:gd name="connsiteX17" fmla="*/ 240873 w 247650"/>
                <a:gd name="connsiteY17" fmla="*/ 45513 h 413385"/>
                <a:gd name="connsiteX18" fmla="*/ 240030 w 247650"/>
                <a:gd name="connsiteY18" fmla="*/ 0 h 413385"/>
                <a:gd name="connsiteX0" fmla="*/ 240030 w 247650"/>
                <a:gd name="connsiteY0" fmla="*/ 0 h 413385"/>
                <a:gd name="connsiteX1" fmla="*/ 38100 w 247650"/>
                <a:gd name="connsiteY1" fmla="*/ 0 h 413385"/>
                <a:gd name="connsiteX2" fmla="*/ 0 w 247650"/>
                <a:gd name="connsiteY2" fmla="*/ 38100 h 413385"/>
                <a:gd name="connsiteX3" fmla="*/ 0 w 247650"/>
                <a:gd name="connsiteY3" fmla="*/ 375285 h 413385"/>
                <a:gd name="connsiteX4" fmla="*/ 38100 w 247650"/>
                <a:gd name="connsiteY4" fmla="*/ 413385 h 413385"/>
                <a:gd name="connsiteX5" fmla="*/ 247650 w 247650"/>
                <a:gd name="connsiteY5" fmla="*/ 413385 h 413385"/>
                <a:gd name="connsiteX6" fmla="*/ 247650 w 247650"/>
                <a:gd name="connsiteY6" fmla="*/ 375285 h 413385"/>
                <a:gd name="connsiteX7" fmla="*/ 97155 w 247650"/>
                <a:gd name="connsiteY7" fmla="*/ 375285 h 413385"/>
                <a:gd name="connsiteX8" fmla="*/ 83820 w 247650"/>
                <a:gd name="connsiteY8" fmla="*/ 361950 h 413385"/>
                <a:gd name="connsiteX9" fmla="*/ 83820 w 247650"/>
                <a:gd name="connsiteY9" fmla="*/ 228600 h 413385"/>
                <a:gd name="connsiteX10" fmla="*/ 93345 w 247650"/>
                <a:gd name="connsiteY10" fmla="*/ 219075 h 413385"/>
                <a:gd name="connsiteX11" fmla="*/ 205740 w 247650"/>
                <a:gd name="connsiteY11" fmla="*/ 219075 h 413385"/>
                <a:gd name="connsiteX12" fmla="*/ 205740 w 247650"/>
                <a:gd name="connsiteY12" fmla="*/ 180975 h 413385"/>
                <a:gd name="connsiteX13" fmla="*/ 89535 w 247650"/>
                <a:gd name="connsiteY13" fmla="*/ 180975 h 413385"/>
                <a:gd name="connsiteX14" fmla="*/ 81915 w 247650"/>
                <a:gd name="connsiteY14" fmla="*/ 173355 h 413385"/>
                <a:gd name="connsiteX15" fmla="*/ 81915 w 247650"/>
                <a:gd name="connsiteY15" fmla="*/ 59055 h 413385"/>
                <a:gd name="connsiteX16" fmla="*/ 95250 w 247650"/>
                <a:gd name="connsiteY16" fmla="*/ 45720 h 413385"/>
                <a:gd name="connsiteX17" fmla="*/ 240873 w 247650"/>
                <a:gd name="connsiteY17" fmla="*/ 45513 h 413385"/>
                <a:gd name="connsiteX18" fmla="*/ 240030 w 247650"/>
                <a:gd name="connsiteY18" fmla="*/ 0 h 413385"/>
                <a:gd name="connsiteX0" fmla="*/ 240030 w 247650"/>
                <a:gd name="connsiteY0" fmla="*/ 0 h 413385"/>
                <a:gd name="connsiteX1" fmla="*/ 38100 w 247650"/>
                <a:gd name="connsiteY1" fmla="*/ 0 h 413385"/>
                <a:gd name="connsiteX2" fmla="*/ 0 w 247650"/>
                <a:gd name="connsiteY2" fmla="*/ 38100 h 413385"/>
                <a:gd name="connsiteX3" fmla="*/ 0 w 247650"/>
                <a:gd name="connsiteY3" fmla="*/ 375285 h 413385"/>
                <a:gd name="connsiteX4" fmla="*/ 38100 w 247650"/>
                <a:gd name="connsiteY4" fmla="*/ 413385 h 413385"/>
                <a:gd name="connsiteX5" fmla="*/ 247650 w 247650"/>
                <a:gd name="connsiteY5" fmla="*/ 413385 h 413385"/>
                <a:gd name="connsiteX6" fmla="*/ 247650 w 247650"/>
                <a:gd name="connsiteY6" fmla="*/ 375285 h 413385"/>
                <a:gd name="connsiteX7" fmla="*/ 97155 w 247650"/>
                <a:gd name="connsiteY7" fmla="*/ 375285 h 413385"/>
                <a:gd name="connsiteX8" fmla="*/ 83820 w 247650"/>
                <a:gd name="connsiteY8" fmla="*/ 361950 h 413385"/>
                <a:gd name="connsiteX9" fmla="*/ 83820 w 247650"/>
                <a:gd name="connsiteY9" fmla="*/ 228600 h 413385"/>
                <a:gd name="connsiteX10" fmla="*/ 93345 w 247650"/>
                <a:gd name="connsiteY10" fmla="*/ 219075 h 413385"/>
                <a:gd name="connsiteX11" fmla="*/ 205740 w 247650"/>
                <a:gd name="connsiteY11" fmla="*/ 219075 h 413385"/>
                <a:gd name="connsiteX12" fmla="*/ 205740 w 247650"/>
                <a:gd name="connsiteY12" fmla="*/ 180975 h 413385"/>
                <a:gd name="connsiteX13" fmla="*/ 89535 w 247650"/>
                <a:gd name="connsiteY13" fmla="*/ 180975 h 413385"/>
                <a:gd name="connsiteX14" fmla="*/ 81915 w 247650"/>
                <a:gd name="connsiteY14" fmla="*/ 173355 h 413385"/>
                <a:gd name="connsiteX15" fmla="*/ 81915 w 247650"/>
                <a:gd name="connsiteY15" fmla="*/ 59055 h 413385"/>
                <a:gd name="connsiteX16" fmla="*/ 95250 w 247650"/>
                <a:gd name="connsiteY16" fmla="*/ 45720 h 413385"/>
                <a:gd name="connsiteX17" fmla="*/ 240873 w 247650"/>
                <a:gd name="connsiteY17" fmla="*/ 45513 h 413385"/>
                <a:gd name="connsiteX18" fmla="*/ 240030 w 247650"/>
                <a:gd name="connsiteY18" fmla="*/ 0 h 413385"/>
                <a:gd name="connsiteX0" fmla="*/ 240030 w 247650"/>
                <a:gd name="connsiteY0" fmla="*/ 0 h 413385"/>
                <a:gd name="connsiteX1" fmla="*/ 38100 w 247650"/>
                <a:gd name="connsiteY1" fmla="*/ 0 h 413385"/>
                <a:gd name="connsiteX2" fmla="*/ 0 w 247650"/>
                <a:gd name="connsiteY2" fmla="*/ 38100 h 413385"/>
                <a:gd name="connsiteX3" fmla="*/ 0 w 247650"/>
                <a:gd name="connsiteY3" fmla="*/ 375285 h 413385"/>
                <a:gd name="connsiteX4" fmla="*/ 38100 w 247650"/>
                <a:gd name="connsiteY4" fmla="*/ 413385 h 413385"/>
                <a:gd name="connsiteX5" fmla="*/ 247650 w 247650"/>
                <a:gd name="connsiteY5" fmla="*/ 413385 h 413385"/>
                <a:gd name="connsiteX6" fmla="*/ 247650 w 247650"/>
                <a:gd name="connsiteY6" fmla="*/ 375285 h 413385"/>
                <a:gd name="connsiteX7" fmla="*/ 97155 w 247650"/>
                <a:gd name="connsiteY7" fmla="*/ 375285 h 413385"/>
                <a:gd name="connsiteX8" fmla="*/ 83820 w 247650"/>
                <a:gd name="connsiteY8" fmla="*/ 361950 h 413385"/>
                <a:gd name="connsiteX9" fmla="*/ 83820 w 247650"/>
                <a:gd name="connsiteY9" fmla="*/ 228600 h 413385"/>
                <a:gd name="connsiteX10" fmla="*/ 93345 w 247650"/>
                <a:gd name="connsiteY10" fmla="*/ 219075 h 413385"/>
                <a:gd name="connsiteX11" fmla="*/ 205740 w 247650"/>
                <a:gd name="connsiteY11" fmla="*/ 219075 h 413385"/>
                <a:gd name="connsiteX12" fmla="*/ 205740 w 247650"/>
                <a:gd name="connsiteY12" fmla="*/ 180975 h 413385"/>
                <a:gd name="connsiteX13" fmla="*/ 89535 w 247650"/>
                <a:gd name="connsiteY13" fmla="*/ 180975 h 413385"/>
                <a:gd name="connsiteX14" fmla="*/ 81915 w 247650"/>
                <a:gd name="connsiteY14" fmla="*/ 173355 h 413385"/>
                <a:gd name="connsiteX15" fmla="*/ 81915 w 247650"/>
                <a:gd name="connsiteY15" fmla="*/ 59055 h 413385"/>
                <a:gd name="connsiteX16" fmla="*/ 95250 w 247650"/>
                <a:gd name="connsiteY16" fmla="*/ 45720 h 413385"/>
                <a:gd name="connsiteX17" fmla="*/ 240873 w 247650"/>
                <a:gd name="connsiteY17" fmla="*/ 45513 h 413385"/>
                <a:gd name="connsiteX18" fmla="*/ 240030 w 247650"/>
                <a:gd name="connsiteY18" fmla="*/ 0 h 413385"/>
                <a:gd name="connsiteX0" fmla="*/ 240030 w 247650"/>
                <a:gd name="connsiteY0" fmla="*/ 0 h 413385"/>
                <a:gd name="connsiteX1" fmla="*/ 38100 w 247650"/>
                <a:gd name="connsiteY1" fmla="*/ 0 h 413385"/>
                <a:gd name="connsiteX2" fmla="*/ 0 w 247650"/>
                <a:gd name="connsiteY2" fmla="*/ 38100 h 413385"/>
                <a:gd name="connsiteX3" fmla="*/ 0 w 247650"/>
                <a:gd name="connsiteY3" fmla="*/ 375285 h 413385"/>
                <a:gd name="connsiteX4" fmla="*/ 38100 w 247650"/>
                <a:gd name="connsiteY4" fmla="*/ 413385 h 413385"/>
                <a:gd name="connsiteX5" fmla="*/ 247650 w 247650"/>
                <a:gd name="connsiteY5" fmla="*/ 413385 h 413385"/>
                <a:gd name="connsiteX6" fmla="*/ 247650 w 247650"/>
                <a:gd name="connsiteY6" fmla="*/ 375285 h 413385"/>
                <a:gd name="connsiteX7" fmla="*/ 97155 w 247650"/>
                <a:gd name="connsiteY7" fmla="*/ 375285 h 413385"/>
                <a:gd name="connsiteX8" fmla="*/ 83820 w 247650"/>
                <a:gd name="connsiteY8" fmla="*/ 361950 h 413385"/>
                <a:gd name="connsiteX9" fmla="*/ 83820 w 247650"/>
                <a:gd name="connsiteY9" fmla="*/ 228600 h 413385"/>
                <a:gd name="connsiteX10" fmla="*/ 93345 w 247650"/>
                <a:gd name="connsiteY10" fmla="*/ 219075 h 413385"/>
                <a:gd name="connsiteX11" fmla="*/ 205740 w 247650"/>
                <a:gd name="connsiteY11" fmla="*/ 219075 h 413385"/>
                <a:gd name="connsiteX12" fmla="*/ 205740 w 247650"/>
                <a:gd name="connsiteY12" fmla="*/ 180975 h 413385"/>
                <a:gd name="connsiteX13" fmla="*/ 89535 w 247650"/>
                <a:gd name="connsiteY13" fmla="*/ 180975 h 413385"/>
                <a:gd name="connsiteX14" fmla="*/ 81915 w 247650"/>
                <a:gd name="connsiteY14" fmla="*/ 173355 h 413385"/>
                <a:gd name="connsiteX15" fmla="*/ 81915 w 247650"/>
                <a:gd name="connsiteY15" fmla="*/ 59055 h 413385"/>
                <a:gd name="connsiteX16" fmla="*/ 95250 w 247650"/>
                <a:gd name="connsiteY16" fmla="*/ 45720 h 413385"/>
                <a:gd name="connsiteX17" fmla="*/ 240873 w 247650"/>
                <a:gd name="connsiteY17" fmla="*/ 45513 h 413385"/>
                <a:gd name="connsiteX18" fmla="*/ 240030 w 247650"/>
                <a:gd name="connsiteY18" fmla="*/ 0 h 413385"/>
                <a:gd name="connsiteX0" fmla="*/ 240030 w 247650"/>
                <a:gd name="connsiteY0" fmla="*/ 0 h 413385"/>
                <a:gd name="connsiteX1" fmla="*/ 38100 w 247650"/>
                <a:gd name="connsiteY1" fmla="*/ 0 h 413385"/>
                <a:gd name="connsiteX2" fmla="*/ 0 w 247650"/>
                <a:gd name="connsiteY2" fmla="*/ 38100 h 413385"/>
                <a:gd name="connsiteX3" fmla="*/ 0 w 247650"/>
                <a:gd name="connsiteY3" fmla="*/ 375285 h 413385"/>
                <a:gd name="connsiteX4" fmla="*/ 38100 w 247650"/>
                <a:gd name="connsiteY4" fmla="*/ 413385 h 413385"/>
                <a:gd name="connsiteX5" fmla="*/ 247650 w 247650"/>
                <a:gd name="connsiteY5" fmla="*/ 413385 h 413385"/>
                <a:gd name="connsiteX6" fmla="*/ 247650 w 247650"/>
                <a:gd name="connsiteY6" fmla="*/ 375285 h 413385"/>
                <a:gd name="connsiteX7" fmla="*/ 97155 w 247650"/>
                <a:gd name="connsiteY7" fmla="*/ 375285 h 413385"/>
                <a:gd name="connsiteX8" fmla="*/ 83820 w 247650"/>
                <a:gd name="connsiteY8" fmla="*/ 361950 h 413385"/>
                <a:gd name="connsiteX9" fmla="*/ 83820 w 247650"/>
                <a:gd name="connsiteY9" fmla="*/ 228600 h 413385"/>
                <a:gd name="connsiteX10" fmla="*/ 93345 w 247650"/>
                <a:gd name="connsiteY10" fmla="*/ 219075 h 413385"/>
                <a:gd name="connsiteX11" fmla="*/ 205740 w 247650"/>
                <a:gd name="connsiteY11" fmla="*/ 219075 h 413385"/>
                <a:gd name="connsiteX12" fmla="*/ 205740 w 247650"/>
                <a:gd name="connsiteY12" fmla="*/ 180975 h 413385"/>
                <a:gd name="connsiteX13" fmla="*/ 89535 w 247650"/>
                <a:gd name="connsiteY13" fmla="*/ 180975 h 413385"/>
                <a:gd name="connsiteX14" fmla="*/ 81915 w 247650"/>
                <a:gd name="connsiteY14" fmla="*/ 173355 h 413385"/>
                <a:gd name="connsiteX15" fmla="*/ 81915 w 247650"/>
                <a:gd name="connsiteY15" fmla="*/ 59055 h 413385"/>
                <a:gd name="connsiteX16" fmla="*/ 95250 w 247650"/>
                <a:gd name="connsiteY16" fmla="*/ 45720 h 413385"/>
                <a:gd name="connsiteX17" fmla="*/ 240873 w 247650"/>
                <a:gd name="connsiteY17" fmla="*/ 45513 h 413385"/>
                <a:gd name="connsiteX18" fmla="*/ 240030 w 247650"/>
                <a:gd name="connsiteY18" fmla="*/ 0 h 413385"/>
                <a:gd name="connsiteX0" fmla="*/ 240030 w 247650"/>
                <a:gd name="connsiteY0" fmla="*/ 0 h 413385"/>
                <a:gd name="connsiteX1" fmla="*/ 38100 w 247650"/>
                <a:gd name="connsiteY1" fmla="*/ 0 h 413385"/>
                <a:gd name="connsiteX2" fmla="*/ 0 w 247650"/>
                <a:gd name="connsiteY2" fmla="*/ 38100 h 413385"/>
                <a:gd name="connsiteX3" fmla="*/ 0 w 247650"/>
                <a:gd name="connsiteY3" fmla="*/ 375285 h 413385"/>
                <a:gd name="connsiteX4" fmla="*/ 38100 w 247650"/>
                <a:gd name="connsiteY4" fmla="*/ 413385 h 413385"/>
                <a:gd name="connsiteX5" fmla="*/ 247650 w 247650"/>
                <a:gd name="connsiteY5" fmla="*/ 413385 h 413385"/>
                <a:gd name="connsiteX6" fmla="*/ 247650 w 247650"/>
                <a:gd name="connsiteY6" fmla="*/ 375285 h 413385"/>
                <a:gd name="connsiteX7" fmla="*/ 97155 w 247650"/>
                <a:gd name="connsiteY7" fmla="*/ 375285 h 413385"/>
                <a:gd name="connsiteX8" fmla="*/ 83820 w 247650"/>
                <a:gd name="connsiteY8" fmla="*/ 361950 h 413385"/>
                <a:gd name="connsiteX9" fmla="*/ 83820 w 247650"/>
                <a:gd name="connsiteY9" fmla="*/ 228600 h 413385"/>
                <a:gd name="connsiteX10" fmla="*/ 93345 w 247650"/>
                <a:gd name="connsiteY10" fmla="*/ 219075 h 413385"/>
                <a:gd name="connsiteX11" fmla="*/ 205740 w 247650"/>
                <a:gd name="connsiteY11" fmla="*/ 219075 h 413385"/>
                <a:gd name="connsiteX12" fmla="*/ 205740 w 247650"/>
                <a:gd name="connsiteY12" fmla="*/ 180975 h 413385"/>
                <a:gd name="connsiteX13" fmla="*/ 89535 w 247650"/>
                <a:gd name="connsiteY13" fmla="*/ 180975 h 413385"/>
                <a:gd name="connsiteX14" fmla="*/ 81915 w 247650"/>
                <a:gd name="connsiteY14" fmla="*/ 173355 h 413385"/>
                <a:gd name="connsiteX15" fmla="*/ 81915 w 247650"/>
                <a:gd name="connsiteY15" fmla="*/ 59055 h 413385"/>
                <a:gd name="connsiteX16" fmla="*/ 95250 w 247650"/>
                <a:gd name="connsiteY16" fmla="*/ 45720 h 413385"/>
                <a:gd name="connsiteX17" fmla="*/ 240873 w 247650"/>
                <a:gd name="connsiteY17" fmla="*/ 45513 h 413385"/>
                <a:gd name="connsiteX18" fmla="*/ 240030 w 247650"/>
                <a:gd name="connsiteY18" fmla="*/ 0 h 413385"/>
                <a:gd name="connsiteX0" fmla="*/ 240030 w 247650"/>
                <a:gd name="connsiteY0" fmla="*/ 0 h 413385"/>
                <a:gd name="connsiteX1" fmla="*/ 38100 w 247650"/>
                <a:gd name="connsiteY1" fmla="*/ 0 h 413385"/>
                <a:gd name="connsiteX2" fmla="*/ 0 w 247650"/>
                <a:gd name="connsiteY2" fmla="*/ 38100 h 413385"/>
                <a:gd name="connsiteX3" fmla="*/ 0 w 247650"/>
                <a:gd name="connsiteY3" fmla="*/ 375285 h 413385"/>
                <a:gd name="connsiteX4" fmla="*/ 38100 w 247650"/>
                <a:gd name="connsiteY4" fmla="*/ 413385 h 413385"/>
                <a:gd name="connsiteX5" fmla="*/ 247650 w 247650"/>
                <a:gd name="connsiteY5" fmla="*/ 413385 h 413385"/>
                <a:gd name="connsiteX6" fmla="*/ 247650 w 247650"/>
                <a:gd name="connsiteY6" fmla="*/ 375285 h 413385"/>
                <a:gd name="connsiteX7" fmla="*/ 97155 w 247650"/>
                <a:gd name="connsiteY7" fmla="*/ 375285 h 413385"/>
                <a:gd name="connsiteX8" fmla="*/ 83820 w 247650"/>
                <a:gd name="connsiteY8" fmla="*/ 361950 h 413385"/>
                <a:gd name="connsiteX9" fmla="*/ 83820 w 247650"/>
                <a:gd name="connsiteY9" fmla="*/ 228600 h 413385"/>
                <a:gd name="connsiteX10" fmla="*/ 93345 w 247650"/>
                <a:gd name="connsiteY10" fmla="*/ 219075 h 413385"/>
                <a:gd name="connsiteX11" fmla="*/ 205740 w 247650"/>
                <a:gd name="connsiteY11" fmla="*/ 219075 h 413385"/>
                <a:gd name="connsiteX12" fmla="*/ 205740 w 247650"/>
                <a:gd name="connsiteY12" fmla="*/ 180975 h 413385"/>
                <a:gd name="connsiteX13" fmla="*/ 89535 w 247650"/>
                <a:gd name="connsiteY13" fmla="*/ 180975 h 413385"/>
                <a:gd name="connsiteX14" fmla="*/ 81915 w 247650"/>
                <a:gd name="connsiteY14" fmla="*/ 173355 h 413385"/>
                <a:gd name="connsiteX15" fmla="*/ 81915 w 247650"/>
                <a:gd name="connsiteY15" fmla="*/ 59055 h 413385"/>
                <a:gd name="connsiteX16" fmla="*/ 95250 w 247650"/>
                <a:gd name="connsiteY16" fmla="*/ 45720 h 413385"/>
                <a:gd name="connsiteX17" fmla="*/ 240873 w 247650"/>
                <a:gd name="connsiteY17" fmla="*/ 45513 h 413385"/>
                <a:gd name="connsiteX18" fmla="*/ 240030 w 247650"/>
                <a:gd name="connsiteY18" fmla="*/ 0 h 413385"/>
                <a:gd name="connsiteX0" fmla="*/ 240030 w 249926"/>
                <a:gd name="connsiteY0" fmla="*/ 0 h 413385"/>
                <a:gd name="connsiteX1" fmla="*/ 38100 w 249926"/>
                <a:gd name="connsiteY1" fmla="*/ 0 h 413385"/>
                <a:gd name="connsiteX2" fmla="*/ 0 w 249926"/>
                <a:gd name="connsiteY2" fmla="*/ 38100 h 413385"/>
                <a:gd name="connsiteX3" fmla="*/ 0 w 249926"/>
                <a:gd name="connsiteY3" fmla="*/ 375285 h 413385"/>
                <a:gd name="connsiteX4" fmla="*/ 38100 w 249926"/>
                <a:gd name="connsiteY4" fmla="*/ 413385 h 413385"/>
                <a:gd name="connsiteX5" fmla="*/ 247650 w 249926"/>
                <a:gd name="connsiteY5" fmla="*/ 413385 h 413385"/>
                <a:gd name="connsiteX6" fmla="*/ 247650 w 249926"/>
                <a:gd name="connsiteY6" fmla="*/ 375285 h 413385"/>
                <a:gd name="connsiteX7" fmla="*/ 97155 w 249926"/>
                <a:gd name="connsiteY7" fmla="*/ 375285 h 413385"/>
                <a:gd name="connsiteX8" fmla="*/ 83820 w 249926"/>
                <a:gd name="connsiteY8" fmla="*/ 361950 h 413385"/>
                <a:gd name="connsiteX9" fmla="*/ 83820 w 249926"/>
                <a:gd name="connsiteY9" fmla="*/ 228600 h 413385"/>
                <a:gd name="connsiteX10" fmla="*/ 93345 w 249926"/>
                <a:gd name="connsiteY10" fmla="*/ 219075 h 413385"/>
                <a:gd name="connsiteX11" fmla="*/ 205740 w 249926"/>
                <a:gd name="connsiteY11" fmla="*/ 219075 h 413385"/>
                <a:gd name="connsiteX12" fmla="*/ 205740 w 249926"/>
                <a:gd name="connsiteY12" fmla="*/ 180975 h 413385"/>
                <a:gd name="connsiteX13" fmla="*/ 89535 w 249926"/>
                <a:gd name="connsiteY13" fmla="*/ 180975 h 413385"/>
                <a:gd name="connsiteX14" fmla="*/ 81915 w 249926"/>
                <a:gd name="connsiteY14" fmla="*/ 173355 h 413385"/>
                <a:gd name="connsiteX15" fmla="*/ 81915 w 249926"/>
                <a:gd name="connsiteY15" fmla="*/ 59055 h 413385"/>
                <a:gd name="connsiteX16" fmla="*/ 95250 w 249926"/>
                <a:gd name="connsiteY16" fmla="*/ 45720 h 413385"/>
                <a:gd name="connsiteX17" fmla="*/ 240873 w 249926"/>
                <a:gd name="connsiteY17" fmla="*/ 45513 h 413385"/>
                <a:gd name="connsiteX18" fmla="*/ 240030 w 249926"/>
                <a:gd name="connsiteY18" fmla="*/ 0 h 413385"/>
                <a:gd name="connsiteX0" fmla="*/ 240030 w 250883"/>
                <a:gd name="connsiteY0" fmla="*/ 0 h 413385"/>
                <a:gd name="connsiteX1" fmla="*/ 38100 w 250883"/>
                <a:gd name="connsiteY1" fmla="*/ 0 h 413385"/>
                <a:gd name="connsiteX2" fmla="*/ 0 w 250883"/>
                <a:gd name="connsiteY2" fmla="*/ 38100 h 413385"/>
                <a:gd name="connsiteX3" fmla="*/ 0 w 250883"/>
                <a:gd name="connsiteY3" fmla="*/ 375285 h 413385"/>
                <a:gd name="connsiteX4" fmla="*/ 38100 w 250883"/>
                <a:gd name="connsiteY4" fmla="*/ 413385 h 413385"/>
                <a:gd name="connsiteX5" fmla="*/ 247650 w 250883"/>
                <a:gd name="connsiteY5" fmla="*/ 413385 h 413385"/>
                <a:gd name="connsiteX6" fmla="*/ 247650 w 250883"/>
                <a:gd name="connsiteY6" fmla="*/ 375285 h 413385"/>
                <a:gd name="connsiteX7" fmla="*/ 97155 w 250883"/>
                <a:gd name="connsiteY7" fmla="*/ 375285 h 413385"/>
                <a:gd name="connsiteX8" fmla="*/ 83820 w 250883"/>
                <a:gd name="connsiteY8" fmla="*/ 361950 h 413385"/>
                <a:gd name="connsiteX9" fmla="*/ 83820 w 250883"/>
                <a:gd name="connsiteY9" fmla="*/ 228600 h 413385"/>
                <a:gd name="connsiteX10" fmla="*/ 93345 w 250883"/>
                <a:gd name="connsiteY10" fmla="*/ 219075 h 413385"/>
                <a:gd name="connsiteX11" fmla="*/ 205740 w 250883"/>
                <a:gd name="connsiteY11" fmla="*/ 219075 h 413385"/>
                <a:gd name="connsiteX12" fmla="*/ 205740 w 250883"/>
                <a:gd name="connsiteY12" fmla="*/ 180975 h 413385"/>
                <a:gd name="connsiteX13" fmla="*/ 89535 w 250883"/>
                <a:gd name="connsiteY13" fmla="*/ 180975 h 413385"/>
                <a:gd name="connsiteX14" fmla="*/ 81915 w 250883"/>
                <a:gd name="connsiteY14" fmla="*/ 173355 h 413385"/>
                <a:gd name="connsiteX15" fmla="*/ 81915 w 250883"/>
                <a:gd name="connsiteY15" fmla="*/ 59055 h 413385"/>
                <a:gd name="connsiteX16" fmla="*/ 95250 w 250883"/>
                <a:gd name="connsiteY16" fmla="*/ 45720 h 413385"/>
                <a:gd name="connsiteX17" fmla="*/ 240873 w 250883"/>
                <a:gd name="connsiteY17" fmla="*/ 45513 h 413385"/>
                <a:gd name="connsiteX18" fmla="*/ 240030 w 250883"/>
                <a:gd name="connsiteY18" fmla="*/ 0 h 413385"/>
                <a:gd name="connsiteX0" fmla="*/ 240030 w 250883"/>
                <a:gd name="connsiteY0" fmla="*/ 0 h 413385"/>
                <a:gd name="connsiteX1" fmla="*/ 38100 w 250883"/>
                <a:gd name="connsiteY1" fmla="*/ 0 h 413385"/>
                <a:gd name="connsiteX2" fmla="*/ 0 w 250883"/>
                <a:gd name="connsiteY2" fmla="*/ 38100 h 413385"/>
                <a:gd name="connsiteX3" fmla="*/ 0 w 250883"/>
                <a:gd name="connsiteY3" fmla="*/ 375285 h 413385"/>
                <a:gd name="connsiteX4" fmla="*/ 38100 w 250883"/>
                <a:gd name="connsiteY4" fmla="*/ 413385 h 413385"/>
                <a:gd name="connsiteX5" fmla="*/ 247650 w 250883"/>
                <a:gd name="connsiteY5" fmla="*/ 413385 h 413385"/>
                <a:gd name="connsiteX6" fmla="*/ 247650 w 250883"/>
                <a:gd name="connsiteY6" fmla="*/ 375285 h 413385"/>
                <a:gd name="connsiteX7" fmla="*/ 97155 w 250883"/>
                <a:gd name="connsiteY7" fmla="*/ 375285 h 413385"/>
                <a:gd name="connsiteX8" fmla="*/ 83820 w 250883"/>
                <a:gd name="connsiteY8" fmla="*/ 361950 h 413385"/>
                <a:gd name="connsiteX9" fmla="*/ 83820 w 250883"/>
                <a:gd name="connsiteY9" fmla="*/ 228600 h 413385"/>
                <a:gd name="connsiteX10" fmla="*/ 93345 w 250883"/>
                <a:gd name="connsiteY10" fmla="*/ 219075 h 413385"/>
                <a:gd name="connsiteX11" fmla="*/ 205740 w 250883"/>
                <a:gd name="connsiteY11" fmla="*/ 219075 h 413385"/>
                <a:gd name="connsiteX12" fmla="*/ 205740 w 250883"/>
                <a:gd name="connsiteY12" fmla="*/ 180975 h 413385"/>
                <a:gd name="connsiteX13" fmla="*/ 89535 w 250883"/>
                <a:gd name="connsiteY13" fmla="*/ 180975 h 413385"/>
                <a:gd name="connsiteX14" fmla="*/ 81915 w 250883"/>
                <a:gd name="connsiteY14" fmla="*/ 173355 h 413385"/>
                <a:gd name="connsiteX15" fmla="*/ 81915 w 250883"/>
                <a:gd name="connsiteY15" fmla="*/ 59055 h 413385"/>
                <a:gd name="connsiteX16" fmla="*/ 95250 w 250883"/>
                <a:gd name="connsiteY16" fmla="*/ 45720 h 413385"/>
                <a:gd name="connsiteX17" fmla="*/ 240873 w 250883"/>
                <a:gd name="connsiteY17" fmla="*/ 45513 h 413385"/>
                <a:gd name="connsiteX18" fmla="*/ 240030 w 250883"/>
                <a:gd name="connsiteY18" fmla="*/ 0 h 413385"/>
                <a:gd name="connsiteX0" fmla="*/ 240030 w 250883"/>
                <a:gd name="connsiteY0" fmla="*/ 0 h 413385"/>
                <a:gd name="connsiteX1" fmla="*/ 38100 w 250883"/>
                <a:gd name="connsiteY1" fmla="*/ 0 h 413385"/>
                <a:gd name="connsiteX2" fmla="*/ 0 w 250883"/>
                <a:gd name="connsiteY2" fmla="*/ 38100 h 413385"/>
                <a:gd name="connsiteX3" fmla="*/ 0 w 250883"/>
                <a:gd name="connsiteY3" fmla="*/ 375285 h 413385"/>
                <a:gd name="connsiteX4" fmla="*/ 38100 w 250883"/>
                <a:gd name="connsiteY4" fmla="*/ 413385 h 413385"/>
                <a:gd name="connsiteX5" fmla="*/ 247650 w 250883"/>
                <a:gd name="connsiteY5" fmla="*/ 413385 h 413385"/>
                <a:gd name="connsiteX6" fmla="*/ 247650 w 250883"/>
                <a:gd name="connsiteY6" fmla="*/ 375285 h 413385"/>
                <a:gd name="connsiteX7" fmla="*/ 97155 w 250883"/>
                <a:gd name="connsiteY7" fmla="*/ 375285 h 413385"/>
                <a:gd name="connsiteX8" fmla="*/ 83820 w 250883"/>
                <a:gd name="connsiteY8" fmla="*/ 361950 h 413385"/>
                <a:gd name="connsiteX9" fmla="*/ 83820 w 250883"/>
                <a:gd name="connsiteY9" fmla="*/ 228600 h 413385"/>
                <a:gd name="connsiteX10" fmla="*/ 93345 w 250883"/>
                <a:gd name="connsiteY10" fmla="*/ 219075 h 413385"/>
                <a:gd name="connsiteX11" fmla="*/ 205740 w 250883"/>
                <a:gd name="connsiteY11" fmla="*/ 219075 h 413385"/>
                <a:gd name="connsiteX12" fmla="*/ 205740 w 250883"/>
                <a:gd name="connsiteY12" fmla="*/ 180975 h 413385"/>
                <a:gd name="connsiteX13" fmla="*/ 89535 w 250883"/>
                <a:gd name="connsiteY13" fmla="*/ 180975 h 413385"/>
                <a:gd name="connsiteX14" fmla="*/ 81915 w 250883"/>
                <a:gd name="connsiteY14" fmla="*/ 173355 h 413385"/>
                <a:gd name="connsiteX15" fmla="*/ 81915 w 250883"/>
                <a:gd name="connsiteY15" fmla="*/ 59055 h 413385"/>
                <a:gd name="connsiteX16" fmla="*/ 95250 w 250883"/>
                <a:gd name="connsiteY16" fmla="*/ 45720 h 413385"/>
                <a:gd name="connsiteX17" fmla="*/ 240873 w 250883"/>
                <a:gd name="connsiteY17" fmla="*/ 45513 h 413385"/>
                <a:gd name="connsiteX18" fmla="*/ 240030 w 250883"/>
                <a:gd name="connsiteY18" fmla="*/ 0 h 413385"/>
                <a:gd name="connsiteX0" fmla="*/ 240030 w 250883"/>
                <a:gd name="connsiteY0" fmla="*/ 4 h 413389"/>
                <a:gd name="connsiteX1" fmla="*/ 38100 w 250883"/>
                <a:gd name="connsiteY1" fmla="*/ 4 h 413389"/>
                <a:gd name="connsiteX2" fmla="*/ 0 w 250883"/>
                <a:gd name="connsiteY2" fmla="*/ 38104 h 413389"/>
                <a:gd name="connsiteX3" fmla="*/ 0 w 250883"/>
                <a:gd name="connsiteY3" fmla="*/ 375289 h 413389"/>
                <a:gd name="connsiteX4" fmla="*/ 38100 w 250883"/>
                <a:gd name="connsiteY4" fmla="*/ 413389 h 413389"/>
                <a:gd name="connsiteX5" fmla="*/ 247650 w 250883"/>
                <a:gd name="connsiteY5" fmla="*/ 413389 h 413389"/>
                <a:gd name="connsiteX6" fmla="*/ 247650 w 250883"/>
                <a:gd name="connsiteY6" fmla="*/ 375289 h 413389"/>
                <a:gd name="connsiteX7" fmla="*/ 97155 w 250883"/>
                <a:gd name="connsiteY7" fmla="*/ 375289 h 413389"/>
                <a:gd name="connsiteX8" fmla="*/ 83820 w 250883"/>
                <a:gd name="connsiteY8" fmla="*/ 361954 h 413389"/>
                <a:gd name="connsiteX9" fmla="*/ 83820 w 250883"/>
                <a:gd name="connsiteY9" fmla="*/ 228604 h 413389"/>
                <a:gd name="connsiteX10" fmla="*/ 93345 w 250883"/>
                <a:gd name="connsiteY10" fmla="*/ 219079 h 413389"/>
                <a:gd name="connsiteX11" fmla="*/ 205740 w 250883"/>
                <a:gd name="connsiteY11" fmla="*/ 219079 h 413389"/>
                <a:gd name="connsiteX12" fmla="*/ 205740 w 250883"/>
                <a:gd name="connsiteY12" fmla="*/ 180979 h 413389"/>
                <a:gd name="connsiteX13" fmla="*/ 89535 w 250883"/>
                <a:gd name="connsiteY13" fmla="*/ 180979 h 413389"/>
                <a:gd name="connsiteX14" fmla="*/ 81915 w 250883"/>
                <a:gd name="connsiteY14" fmla="*/ 173359 h 413389"/>
                <a:gd name="connsiteX15" fmla="*/ 81915 w 250883"/>
                <a:gd name="connsiteY15" fmla="*/ 59059 h 413389"/>
                <a:gd name="connsiteX16" fmla="*/ 95250 w 250883"/>
                <a:gd name="connsiteY16" fmla="*/ 45724 h 413389"/>
                <a:gd name="connsiteX17" fmla="*/ 240873 w 250883"/>
                <a:gd name="connsiteY17" fmla="*/ 45517 h 413389"/>
                <a:gd name="connsiteX18" fmla="*/ 240030 w 250883"/>
                <a:gd name="connsiteY18" fmla="*/ 4 h 413389"/>
                <a:gd name="connsiteX0" fmla="*/ 240060 w 250913"/>
                <a:gd name="connsiteY0" fmla="*/ 4 h 413389"/>
                <a:gd name="connsiteX1" fmla="*/ 38130 w 250913"/>
                <a:gd name="connsiteY1" fmla="*/ 4 h 413389"/>
                <a:gd name="connsiteX2" fmla="*/ 30 w 250913"/>
                <a:gd name="connsiteY2" fmla="*/ 38104 h 413389"/>
                <a:gd name="connsiteX3" fmla="*/ 30 w 250913"/>
                <a:gd name="connsiteY3" fmla="*/ 375289 h 413389"/>
                <a:gd name="connsiteX4" fmla="*/ 38130 w 250913"/>
                <a:gd name="connsiteY4" fmla="*/ 413389 h 413389"/>
                <a:gd name="connsiteX5" fmla="*/ 247680 w 250913"/>
                <a:gd name="connsiteY5" fmla="*/ 413389 h 413389"/>
                <a:gd name="connsiteX6" fmla="*/ 247680 w 250913"/>
                <a:gd name="connsiteY6" fmla="*/ 375289 h 413389"/>
                <a:gd name="connsiteX7" fmla="*/ 97185 w 250913"/>
                <a:gd name="connsiteY7" fmla="*/ 375289 h 413389"/>
                <a:gd name="connsiteX8" fmla="*/ 83850 w 250913"/>
                <a:gd name="connsiteY8" fmla="*/ 361954 h 413389"/>
                <a:gd name="connsiteX9" fmla="*/ 83850 w 250913"/>
                <a:gd name="connsiteY9" fmla="*/ 228604 h 413389"/>
                <a:gd name="connsiteX10" fmla="*/ 93375 w 250913"/>
                <a:gd name="connsiteY10" fmla="*/ 219079 h 413389"/>
                <a:gd name="connsiteX11" fmla="*/ 205770 w 250913"/>
                <a:gd name="connsiteY11" fmla="*/ 219079 h 413389"/>
                <a:gd name="connsiteX12" fmla="*/ 205770 w 250913"/>
                <a:gd name="connsiteY12" fmla="*/ 180979 h 413389"/>
                <a:gd name="connsiteX13" fmla="*/ 89565 w 250913"/>
                <a:gd name="connsiteY13" fmla="*/ 180979 h 413389"/>
                <a:gd name="connsiteX14" fmla="*/ 81945 w 250913"/>
                <a:gd name="connsiteY14" fmla="*/ 173359 h 413389"/>
                <a:gd name="connsiteX15" fmla="*/ 81945 w 250913"/>
                <a:gd name="connsiteY15" fmla="*/ 59059 h 413389"/>
                <a:gd name="connsiteX16" fmla="*/ 95280 w 250913"/>
                <a:gd name="connsiteY16" fmla="*/ 45724 h 413389"/>
                <a:gd name="connsiteX17" fmla="*/ 240903 w 250913"/>
                <a:gd name="connsiteY17" fmla="*/ 45517 h 413389"/>
                <a:gd name="connsiteX18" fmla="*/ 240060 w 250913"/>
                <a:gd name="connsiteY18" fmla="*/ 4 h 413389"/>
                <a:gd name="connsiteX0" fmla="*/ 240060 w 250913"/>
                <a:gd name="connsiteY0" fmla="*/ 4 h 413389"/>
                <a:gd name="connsiteX1" fmla="*/ 38130 w 250913"/>
                <a:gd name="connsiteY1" fmla="*/ 4 h 413389"/>
                <a:gd name="connsiteX2" fmla="*/ 30 w 250913"/>
                <a:gd name="connsiteY2" fmla="*/ 38104 h 413389"/>
                <a:gd name="connsiteX3" fmla="*/ 30 w 250913"/>
                <a:gd name="connsiteY3" fmla="*/ 375289 h 413389"/>
                <a:gd name="connsiteX4" fmla="*/ 38130 w 250913"/>
                <a:gd name="connsiteY4" fmla="*/ 413389 h 413389"/>
                <a:gd name="connsiteX5" fmla="*/ 247680 w 250913"/>
                <a:gd name="connsiteY5" fmla="*/ 413389 h 413389"/>
                <a:gd name="connsiteX6" fmla="*/ 247680 w 250913"/>
                <a:gd name="connsiteY6" fmla="*/ 375289 h 413389"/>
                <a:gd name="connsiteX7" fmla="*/ 97185 w 250913"/>
                <a:gd name="connsiteY7" fmla="*/ 375289 h 413389"/>
                <a:gd name="connsiteX8" fmla="*/ 83850 w 250913"/>
                <a:gd name="connsiteY8" fmla="*/ 361954 h 413389"/>
                <a:gd name="connsiteX9" fmla="*/ 83850 w 250913"/>
                <a:gd name="connsiteY9" fmla="*/ 228604 h 413389"/>
                <a:gd name="connsiteX10" fmla="*/ 93375 w 250913"/>
                <a:gd name="connsiteY10" fmla="*/ 219079 h 413389"/>
                <a:gd name="connsiteX11" fmla="*/ 205770 w 250913"/>
                <a:gd name="connsiteY11" fmla="*/ 219079 h 413389"/>
                <a:gd name="connsiteX12" fmla="*/ 205770 w 250913"/>
                <a:gd name="connsiteY12" fmla="*/ 180979 h 413389"/>
                <a:gd name="connsiteX13" fmla="*/ 89565 w 250913"/>
                <a:gd name="connsiteY13" fmla="*/ 180979 h 413389"/>
                <a:gd name="connsiteX14" fmla="*/ 81945 w 250913"/>
                <a:gd name="connsiteY14" fmla="*/ 173359 h 413389"/>
                <a:gd name="connsiteX15" fmla="*/ 81945 w 250913"/>
                <a:gd name="connsiteY15" fmla="*/ 59059 h 413389"/>
                <a:gd name="connsiteX16" fmla="*/ 95280 w 250913"/>
                <a:gd name="connsiteY16" fmla="*/ 45724 h 413389"/>
                <a:gd name="connsiteX17" fmla="*/ 240903 w 250913"/>
                <a:gd name="connsiteY17" fmla="*/ 45517 h 413389"/>
                <a:gd name="connsiteX18" fmla="*/ 240060 w 250913"/>
                <a:gd name="connsiteY18" fmla="*/ 4 h 413389"/>
                <a:gd name="connsiteX0" fmla="*/ 240060 w 250913"/>
                <a:gd name="connsiteY0" fmla="*/ 4 h 413394"/>
                <a:gd name="connsiteX1" fmla="*/ 38130 w 250913"/>
                <a:gd name="connsiteY1" fmla="*/ 4 h 413394"/>
                <a:gd name="connsiteX2" fmla="*/ 30 w 250913"/>
                <a:gd name="connsiteY2" fmla="*/ 38104 h 413394"/>
                <a:gd name="connsiteX3" fmla="*/ 30 w 250913"/>
                <a:gd name="connsiteY3" fmla="*/ 375289 h 413394"/>
                <a:gd name="connsiteX4" fmla="*/ 38130 w 250913"/>
                <a:gd name="connsiteY4" fmla="*/ 413389 h 413394"/>
                <a:gd name="connsiteX5" fmla="*/ 247680 w 250913"/>
                <a:gd name="connsiteY5" fmla="*/ 413389 h 413394"/>
                <a:gd name="connsiteX6" fmla="*/ 247680 w 250913"/>
                <a:gd name="connsiteY6" fmla="*/ 375289 h 413394"/>
                <a:gd name="connsiteX7" fmla="*/ 97185 w 250913"/>
                <a:gd name="connsiteY7" fmla="*/ 375289 h 413394"/>
                <a:gd name="connsiteX8" fmla="*/ 83850 w 250913"/>
                <a:gd name="connsiteY8" fmla="*/ 361954 h 413394"/>
                <a:gd name="connsiteX9" fmla="*/ 83850 w 250913"/>
                <a:gd name="connsiteY9" fmla="*/ 228604 h 413394"/>
                <a:gd name="connsiteX10" fmla="*/ 93375 w 250913"/>
                <a:gd name="connsiteY10" fmla="*/ 219079 h 413394"/>
                <a:gd name="connsiteX11" fmla="*/ 205770 w 250913"/>
                <a:gd name="connsiteY11" fmla="*/ 219079 h 413394"/>
                <a:gd name="connsiteX12" fmla="*/ 205770 w 250913"/>
                <a:gd name="connsiteY12" fmla="*/ 180979 h 413394"/>
                <a:gd name="connsiteX13" fmla="*/ 89565 w 250913"/>
                <a:gd name="connsiteY13" fmla="*/ 180979 h 413394"/>
                <a:gd name="connsiteX14" fmla="*/ 81945 w 250913"/>
                <a:gd name="connsiteY14" fmla="*/ 173359 h 413394"/>
                <a:gd name="connsiteX15" fmla="*/ 81945 w 250913"/>
                <a:gd name="connsiteY15" fmla="*/ 59059 h 413394"/>
                <a:gd name="connsiteX16" fmla="*/ 95280 w 250913"/>
                <a:gd name="connsiteY16" fmla="*/ 45724 h 413394"/>
                <a:gd name="connsiteX17" fmla="*/ 240903 w 250913"/>
                <a:gd name="connsiteY17" fmla="*/ 45517 h 413394"/>
                <a:gd name="connsiteX18" fmla="*/ 240060 w 250913"/>
                <a:gd name="connsiteY18" fmla="*/ 4 h 413394"/>
                <a:gd name="connsiteX0" fmla="*/ 240060 w 250913"/>
                <a:gd name="connsiteY0" fmla="*/ 4 h 413394"/>
                <a:gd name="connsiteX1" fmla="*/ 38130 w 250913"/>
                <a:gd name="connsiteY1" fmla="*/ 4 h 413394"/>
                <a:gd name="connsiteX2" fmla="*/ 30 w 250913"/>
                <a:gd name="connsiteY2" fmla="*/ 38104 h 413394"/>
                <a:gd name="connsiteX3" fmla="*/ 30 w 250913"/>
                <a:gd name="connsiteY3" fmla="*/ 375289 h 413394"/>
                <a:gd name="connsiteX4" fmla="*/ 38130 w 250913"/>
                <a:gd name="connsiteY4" fmla="*/ 413389 h 413394"/>
                <a:gd name="connsiteX5" fmla="*/ 247680 w 250913"/>
                <a:gd name="connsiteY5" fmla="*/ 413389 h 413394"/>
                <a:gd name="connsiteX6" fmla="*/ 247680 w 250913"/>
                <a:gd name="connsiteY6" fmla="*/ 375289 h 413394"/>
                <a:gd name="connsiteX7" fmla="*/ 97185 w 250913"/>
                <a:gd name="connsiteY7" fmla="*/ 375289 h 413394"/>
                <a:gd name="connsiteX8" fmla="*/ 83850 w 250913"/>
                <a:gd name="connsiteY8" fmla="*/ 361954 h 413394"/>
                <a:gd name="connsiteX9" fmla="*/ 83850 w 250913"/>
                <a:gd name="connsiteY9" fmla="*/ 228604 h 413394"/>
                <a:gd name="connsiteX10" fmla="*/ 93375 w 250913"/>
                <a:gd name="connsiteY10" fmla="*/ 219079 h 413394"/>
                <a:gd name="connsiteX11" fmla="*/ 205770 w 250913"/>
                <a:gd name="connsiteY11" fmla="*/ 219079 h 413394"/>
                <a:gd name="connsiteX12" fmla="*/ 205770 w 250913"/>
                <a:gd name="connsiteY12" fmla="*/ 180979 h 413394"/>
                <a:gd name="connsiteX13" fmla="*/ 89565 w 250913"/>
                <a:gd name="connsiteY13" fmla="*/ 180979 h 413394"/>
                <a:gd name="connsiteX14" fmla="*/ 81945 w 250913"/>
                <a:gd name="connsiteY14" fmla="*/ 173359 h 413394"/>
                <a:gd name="connsiteX15" fmla="*/ 81945 w 250913"/>
                <a:gd name="connsiteY15" fmla="*/ 59059 h 413394"/>
                <a:gd name="connsiteX16" fmla="*/ 95280 w 250913"/>
                <a:gd name="connsiteY16" fmla="*/ 45724 h 413394"/>
                <a:gd name="connsiteX17" fmla="*/ 240903 w 250913"/>
                <a:gd name="connsiteY17" fmla="*/ 45517 h 413394"/>
                <a:gd name="connsiteX18" fmla="*/ 240060 w 250913"/>
                <a:gd name="connsiteY18" fmla="*/ 4 h 413394"/>
                <a:gd name="connsiteX0" fmla="*/ 240060 w 250913"/>
                <a:gd name="connsiteY0" fmla="*/ 4 h 413394"/>
                <a:gd name="connsiteX1" fmla="*/ 38130 w 250913"/>
                <a:gd name="connsiteY1" fmla="*/ 4 h 413394"/>
                <a:gd name="connsiteX2" fmla="*/ 30 w 250913"/>
                <a:gd name="connsiteY2" fmla="*/ 38104 h 413394"/>
                <a:gd name="connsiteX3" fmla="*/ 30 w 250913"/>
                <a:gd name="connsiteY3" fmla="*/ 375289 h 413394"/>
                <a:gd name="connsiteX4" fmla="*/ 38130 w 250913"/>
                <a:gd name="connsiteY4" fmla="*/ 413389 h 413394"/>
                <a:gd name="connsiteX5" fmla="*/ 247680 w 250913"/>
                <a:gd name="connsiteY5" fmla="*/ 413389 h 413394"/>
                <a:gd name="connsiteX6" fmla="*/ 247680 w 250913"/>
                <a:gd name="connsiteY6" fmla="*/ 375289 h 413394"/>
                <a:gd name="connsiteX7" fmla="*/ 97185 w 250913"/>
                <a:gd name="connsiteY7" fmla="*/ 375289 h 413394"/>
                <a:gd name="connsiteX8" fmla="*/ 83850 w 250913"/>
                <a:gd name="connsiteY8" fmla="*/ 361954 h 413394"/>
                <a:gd name="connsiteX9" fmla="*/ 83850 w 250913"/>
                <a:gd name="connsiteY9" fmla="*/ 228604 h 413394"/>
                <a:gd name="connsiteX10" fmla="*/ 93375 w 250913"/>
                <a:gd name="connsiteY10" fmla="*/ 219079 h 413394"/>
                <a:gd name="connsiteX11" fmla="*/ 205770 w 250913"/>
                <a:gd name="connsiteY11" fmla="*/ 219079 h 413394"/>
                <a:gd name="connsiteX12" fmla="*/ 205770 w 250913"/>
                <a:gd name="connsiteY12" fmla="*/ 180979 h 413394"/>
                <a:gd name="connsiteX13" fmla="*/ 89565 w 250913"/>
                <a:gd name="connsiteY13" fmla="*/ 180979 h 413394"/>
                <a:gd name="connsiteX14" fmla="*/ 81945 w 250913"/>
                <a:gd name="connsiteY14" fmla="*/ 173359 h 413394"/>
                <a:gd name="connsiteX15" fmla="*/ 81945 w 250913"/>
                <a:gd name="connsiteY15" fmla="*/ 59059 h 413394"/>
                <a:gd name="connsiteX16" fmla="*/ 95280 w 250913"/>
                <a:gd name="connsiteY16" fmla="*/ 45724 h 413394"/>
                <a:gd name="connsiteX17" fmla="*/ 240903 w 250913"/>
                <a:gd name="connsiteY17" fmla="*/ 45517 h 413394"/>
                <a:gd name="connsiteX18" fmla="*/ 240060 w 250913"/>
                <a:gd name="connsiteY18" fmla="*/ 4 h 413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0913" h="413394">
                  <a:moveTo>
                    <a:pt x="240060" y="4"/>
                  </a:moveTo>
                  <a:lnTo>
                    <a:pt x="38130" y="4"/>
                  </a:lnTo>
                  <a:cubicBezTo>
                    <a:pt x="20876" y="-389"/>
                    <a:pt x="-932" y="22558"/>
                    <a:pt x="30" y="38104"/>
                  </a:cubicBezTo>
                  <a:lnTo>
                    <a:pt x="30" y="375289"/>
                  </a:lnTo>
                  <a:cubicBezTo>
                    <a:pt x="207" y="392543"/>
                    <a:pt x="23153" y="413782"/>
                    <a:pt x="38130" y="413389"/>
                  </a:cubicBezTo>
                  <a:lnTo>
                    <a:pt x="247680" y="413389"/>
                  </a:lnTo>
                  <a:cubicBezTo>
                    <a:pt x="251095" y="400689"/>
                    <a:pt x="252803" y="389128"/>
                    <a:pt x="247680" y="375289"/>
                  </a:cubicBezTo>
                  <a:lnTo>
                    <a:pt x="97185" y="375289"/>
                  </a:lnTo>
                  <a:cubicBezTo>
                    <a:pt x="88186" y="374829"/>
                    <a:pt x="83741" y="370384"/>
                    <a:pt x="83850" y="361954"/>
                  </a:cubicBezTo>
                  <a:lnTo>
                    <a:pt x="83850" y="228604"/>
                  </a:lnTo>
                  <a:cubicBezTo>
                    <a:pt x="83609" y="223721"/>
                    <a:pt x="86215" y="218269"/>
                    <a:pt x="93375" y="219079"/>
                  </a:cubicBezTo>
                  <a:lnTo>
                    <a:pt x="205770" y="219079"/>
                  </a:lnTo>
                  <a:cubicBezTo>
                    <a:pt x="211463" y="206379"/>
                    <a:pt x="212601" y="194248"/>
                    <a:pt x="205770" y="180979"/>
                  </a:cubicBezTo>
                  <a:lnTo>
                    <a:pt x="89565" y="180979"/>
                  </a:lnTo>
                  <a:cubicBezTo>
                    <a:pt x="84179" y="181285"/>
                    <a:pt x="81639" y="177607"/>
                    <a:pt x="81945" y="173359"/>
                  </a:cubicBezTo>
                  <a:lnTo>
                    <a:pt x="81945" y="59059"/>
                  </a:lnTo>
                  <a:cubicBezTo>
                    <a:pt x="80128" y="51768"/>
                    <a:pt x="85712" y="45615"/>
                    <a:pt x="95280" y="45724"/>
                  </a:cubicBezTo>
                  <a:lnTo>
                    <a:pt x="240903" y="45517"/>
                  </a:lnTo>
                  <a:cubicBezTo>
                    <a:pt x="245176" y="30915"/>
                    <a:pt x="246603" y="15175"/>
                    <a:pt x="240060" y="4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/>
            </a:p>
          </p:txBody>
        </p:sp>
        <p:sp>
          <p:nvSpPr>
            <p:cNvPr id="85" name="Полилиния 84"/>
            <p:cNvSpPr/>
            <p:nvPr/>
          </p:nvSpPr>
          <p:spPr>
            <a:xfrm>
              <a:off x="4270329" y="2682201"/>
              <a:ext cx="1891448" cy="2293136"/>
            </a:xfrm>
            <a:custGeom>
              <a:avLst/>
              <a:gdLst>
                <a:gd name="connsiteX0" fmla="*/ 1816649 w 1886520"/>
                <a:gd name="connsiteY0" fmla="*/ 0 h 1336665"/>
                <a:gd name="connsiteX1" fmla="*/ 0 w 1886520"/>
                <a:gd name="connsiteY1" fmla="*/ 701749 h 1336665"/>
                <a:gd name="connsiteX2" fmla="*/ 1886520 w 1886520"/>
                <a:gd name="connsiteY2" fmla="*/ 1336665 h 1336665"/>
                <a:gd name="connsiteX3" fmla="*/ 1743740 w 1886520"/>
                <a:gd name="connsiteY3" fmla="*/ 1160468 h 1336665"/>
                <a:gd name="connsiteX4" fmla="*/ 449606 w 1886520"/>
                <a:gd name="connsiteY4" fmla="*/ 674408 h 1336665"/>
                <a:gd name="connsiteX5" fmla="*/ 1670831 w 1886520"/>
                <a:gd name="connsiteY5" fmla="*/ 133667 h 1336665"/>
                <a:gd name="connsiteX6" fmla="*/ 1816649 w 1886520"/>
                <a:gd name="connsiteY6" fmla="*/ 0 h 1336665"/>
                <a:gd name="connsiteX0" fmla="*/ 1816649 w 1886520"/>
                <a:gd name="connsiteY0" fmla="*/ 415736 h 1752401"/>
                <a:gd name="connsiteX1" fmla="*/ 0 w 1886520"/>
                <a:gd name="connsiteY1" fmla="*/ 1117485 h 1752401"/>
                <a:gd name="connsiteX2" fmla="*/ 1886520 w 1886520"/>
                <a:gd name="connsiteY2" fmla="*/ 1752401 h 1752401"/>
                <a:gd name="connsiteX3" fmla="*/ 1743740 w 1886520"/>
                <a:gd name="connsiteY3" fmla="*/ 1576204 h 1752401"/>
                <a:gd name="connsiteX4" fmla="*/ 449606 w 1886520"/>
                <a:gd name="connsiteY4" fmla="*/ 1090144 h 1752401"/>
                <a:gd name="connsiteX5" fmla="*/ 1670831 w 1886520"/>
                <a:gd name="connsiteY5" fmla="*/ 549403 h 1752401"/>
                <a:gd name="connsiteX6" fmla="*/ 1816649 w 1886520"/>
                <a:gd name="connsiteY6" fmla="*/ 415736 h 1752401"/>
                <a:gd name="connsiteX0" fmla="*/ 1816670 w 1886541"/>
                <a:gd name="connsiteY0" fmla="*/ 446315 h 1782980"/>
                <a:gd name="connsiteX1" fmla="*/ 21 w 1886541"/>
                <a:gd name="connsiteY1" fmla="*/ 1148064 h 1782980"/>
                <a:gd name="connsiteX2" fmla="*/ 1886541 w 1886541"/>
                <a:gd name="connsiteY2" fmla="*/ 1782980 h 1782980"/>
                <a:gd name="connsiteX3" fmla="*/ 1743761 w 1886541"/>
                <a:gd name="connsiteY3" fmla="*/ 1606783 h 1782980"/>
                <a:gd name="connsiteX4" fmla="*/ 449627 w 1886541"/>
                <a:gd name="connsiteY4" fmla="*/ 1120723 h 1782980"/>
                <a:gd name="connsiteX5" fmla="*/ 1670852 w 1886541"/>
                <a:gd name="connsiteY5" fmla="*/ 579982 h 1782980"/>
                <a:gd name="connsiteX6" fmla="*/ 1816670 w 1886541"/>
                <a:gd name="connsiteY6" fmla="*/ 446315 h 1782980"/>
                <a:gd name="connsiteX0" fmla="*/ 1930560 w 2000431"/>
                <a:gd name="connsiteY0" fmla="*/ 0 h 1336665"/>
                <a:gd name="connsiteX1" fmla="*/ 113911 w 2000431"/>
                <a:gd name="connsiteY1" fmla="*/ 701749 h 1336665"/>
                <a:gd name="connsiteX2" fmla="*/ 2000431 w 2000431"/>
                <a:gd name="connsiteY2" fmla="*/ 1336665 h 1336665"/>
                <a:gd name="connsiteX3" fmla="*/ 1857651 w 2000431"/>
                <a:gd name="connsiteY3" fmla="*/ 1160468 h 1336665"/>
                <a:gd name="connsiteX4" fmla="*/ 563517 w 2000431"/>
                <a:gd name="connsiteY4" fmla="*/ 674408 h 1336665"/>
                <a:gd name="connsiteX5" fmla="*/ 1784742 w 2000431"/>
                <a:gd name="connsiteY5" fmla="*/ 133667 h 1336665"/>
                <a:gd name="connsiteX6" fmla="*/ 1930560 w 2000431"/>
                <a:gd name="connsiteY6" fmla="*/ 0 h 1336665"/>
                <a:gd name="connsiteX0" fmla="*/ 1816760 w 1886631"/>
                <a:gd name="connsiteY0" fmla="*/ 38139 h 1399524"/>
                <a:gd name="connsiteX1" fmla="*/ 111 w 1886631"/>
                <a:gd name="connsiteY1" fmla="*/ 739888 h 1399524"/>
                <a:gd name="connsiteX2" fmla="*/ 1886631 w 1886631"/>
                <a:gd name="connsiteY2" fmla="*/ 1374804 h 1399524"/>
                <a:gd name="connsiteX3" fmla="*/ 1743851 w 1886631"/>
                <a:gd name="connsiteY3" fmla="*/ 1198607 h 1399524"/>
                <a:gd name="connsiteX4" fmla="*/ 449717 w 1886631"/>
                <a:gd name="connsiteY4" fmla="*/ 712547 h 1399524"/>
                <a:gd name="connsiteX5" fmla="*/ 1670942 w 1886631"/>
                <a:gd name="connsiteY5" fmla="*/ 171806 h 1399524"/>
                <a:gd name="connsiteX6" fmla="*/ 1816760 w 1886631"/>
                <a:gd name="connsiteY6" fmla="*/ 38139 h 1399524"/>
                <a:gd name="connsiteX0" fmla="*/ 1816777 w 1886648"/>
                <a:gd name="connsiteY0" fmla="*/ 418624 h 1780009"/>
                <a:gd name="connsiteX1" fmla="*/ 128 w 1886648"/>
                <a:gd name="connsiteY1" fmla="*/ 1120373 h 1780009"/>
                <a:gd name="connsiteX2" fmla="*/ 1886648 w 1886648"/>
                <a:gd name="connsiteY2" fmla="*/ 1755289 h 1780009"/>
                <a:gd name="connsiteX3" fmla="*/ 1743868 w 1886648"/>
                <a:gd name="connsiteY3" fmla="*/ 1579092 h 1780009"/>
                <a:gd name="connsiteX4" fmla="*/ 449734 w 1886648"/>
                <a:gd name="connsiteY4" fmla="*/ 1093032 h 1780009"/>
                <a:gd name="connsiteX5" fmla="*/ 1670959 w 1886648"/>
                <a:gd name="connsiteY5" fmla="*/ 552291 h 1780009"/>
                <a:gd name="connsiteX6" fmla="*/ 1816777 w 1886648"/>
                <a:gd name="connsiteY6" fmla="*/ 418624 h 1780009"/>
                <a:gd name="connsiteX0" fmla="*/ 1816777 w 1886648"/>
                <a:gd name="connsiteY0" fmla="*/ 418624 h 2196777"/>
                <a:gd name="connsiteX1" fmla="*/ 128 w 1886648"/>
                <a:gd name="connsiteY1" fmla="*/ 1120373 h 2196777"/>
                <a:gd name="connsiteX2" fmla="*/ 1886648 w 1886648"/>
                <a:gd name="connsiteY2" fmla="*/ 1755289 h 2196777"/>
                <a:gd name="connsiteX3" fmla="*/ 1743868 w 1886648"/>
                <a:gd name="connsiteY3" fmla="*/ 1579092 h 2196777"/>
                <a:gd name="connsiteX4" fmla="*/ 449734 w 1886648"/>
                <a:gd name="connsiteY4" fmla="*/ 1093032 h 2196777"/>
                <a:gd name="connsiteX5" fmla="*/ 1670959 w 1886648"/>
                <a:gd name="connsiteY5" fmla="*/ 552291 h 2196777"/>
                <a:gd name="connsiteX6" fmla="*/ 1816777 w 1886648"/>
                <a:gd name="connsiteY6" fmla="*/ 418624 h 2196777"/>
                <a:gd name="connsiteX0" fmla="*/ 1816777 w 1886648"/>
                <a:gd name="connsiteY0" fmla="*/ 418624 h 2291533"/>
                <a:gd name="connsiteX1" fmla="*/ 128 w 1886648"/>
                <a:gd name="connsiteY1" fmla="*/ 1120373 h 2291533"/>
                <a:gd name="connsiteX2" fmla="*/ 1886648 w 1886648"/>
                <a:gd name="connsiteY2" fmla="*/ 1755289 h 2291533"/>
                <a:gd name="connsiteX3" fmla="*/ 1743868 w 1886648"/>
                <a:gd name="connsiteY3" fmla="*/ 1579092 h 2291533"/>
                <a:gd name="connsiteX4" fmla="*/ 449734 w 1886648"/>
                <a:gd name="connsiteY4" fmla="*/ 1093032 h 2291533"/>
                <a:gd name="connsiteX5" fmla="*/ 1670959 w 1886648"/>
                <a:gd name="connsiteY5" fmla="*/ 552291 h 2291533"/>
                <a:gd name="connsiteX6" fmla="*/ 1816777 w 1886648"/>
                <a:gd name="connsiteY6" fmla="*/ 418624 h 2291533"/>
                <a:gd name="connsiteX0" fmla="*/ 1816777 w 1886648"/>
                <a:gd name="connsiteY0" fmla="*/ 418624 h 2291533"/>
                <a:gd name="connsiteX1" fmla="*/ 128 w 1886648"/>
                <a:gd name="connsiteY1" fmla="*/ 1120373 h 2291533"/>
                <a:gd name="connsiteX2" fmla="*/ 1886648 w 1886648"/>
                <a:gd name="connsiteY2" fmla="*/ 1755289 h 2291533"/>
                <a:gd name="connsiteX3" fmla="*/ 1743868 w 1886648"/>
                <a:gd name="connsiteY3" fmla="*/ 1579092 h 2291533"/>
                <a:gd name="connsiteX4" fmla="*/ 449734 w 1886648"/>
                <a:gd name="connsiteY4" fmla="*/ 1093032 h 2291533"/>
                <a:gd name="connsiteX5" fmla="*/ 1670959 w 1886648"/>
                <a:gd name="connsiteY5" fmla="*/ 552291 h 2291533"/>
                <a:gd name="connsiteX6" fmla="*/ 1816777 w 1886648"/>
                <a:gd name="connsiteY6" fmla="*/ 418624 h 2291533"/>
                <a:gd name="connsiteX0" fmla="*/ 1816777 w 1886648"/>
                <a:gd name="connsiteY0" fmla="*/ 418624 h 2291533"/>
                <a:gd name="connsiteX1" fmla="*/ 128 w 1886648"/>
                <a:gd name="connsiteY1" fmla="*/ 1120373 h 2291533"/>
                <a:gd name="connsiteX2" fmla="*/ 1886648 w 1886648"/>
                <a:gd name="connsiteY2" fmla="*/ 1755289 h 2291533"/>
                <a:gd name="connsiteX3" fmla="*/ 1743868 w 1886648"/>
                <a:gd name="connsiteY3" fmla="*/ 1579092 h 2291533"/>
                <a:gd name="connsiteX4" fmla="*/ 449734 w 1886648"/>
                <a:gd name="connsiteY4" fmla="*/ 1093032 h 2291533"/>
                <a:gd name="connsiteX5" fmla="*/ 1670959 w 1886648"/>
                <a:gd name="connsiteY5" fmla="*/ 552291 h 2291533"/>
                <a:gd name="connsiteX6" fmla="*/ 1816777 w 1886648"/>
                <a:gd name="connsiteY6" fmla="*/ 418624 h 2291533"/>
                <a:gd name="connsiteX0" fmla="*/ 1816777 w 1886648"/>
                <a:gd name="connsiteY0" fmla="*/ 418624 h 2291533"/>
                <a:gd name="connsiteX1" fmla="*/ 128 w 1886648"/>
                <a:gd name="connsiteY1" fmla="*/ 1120373 h 2291533"/>
                <a:gd name="connsiteX2" fmla="*/ 1886648 w 1886648"/>
                <a:gd name="connsiteY2" fmla="*/ 1755289 h 2291533"/>
                <a:gd name="connsiteX3" fmla="*/ 1743868 w 1886648"/>
                <a:gd name="connsiteY3" fmla="*/ 1579092 h 2291533"/>
                <a:gd name="connsiteX4" fmla="*/ 449734 w 1886648"/>
                <a:gd name="connsiteY4" fmla="*/ 1093032 h 2291533"/>
                <a:gd name="connsiteX5" fmla="*/ 1670959 w 1886648"/>
                <a:gd name="connsiteY5" fmla="*/ 552291 h 2291533"/>
                <a:gd name="connsiteX6" fmla="*/ 1816777 w 1886648"/>
                <a:gd name="connsiteY6" fmla="*/ 418624 h 2291533"/>
                <a:gd name="connsiteX0" fmla="*/ 1816777 w 1886648"/>
                <a:gd name="connsiteY0" fmla="*/ 418624 h 2291533"/>
                <a:gd name="connsiteX1" fmla="*/ 128 w 1886648"/>
                <a:gd name="connsiteY1" fmla="*/ 1120373 h 2291533"/>
                <a:gd name="connsiteX2" fmla="*/ 1886648 w 1886648"/>
                <a:gd name="connsiteY2" fmla="*/ 1755289 h 2291533"/>
                <a:gd name="connsiteX3" fmla="*/ 1743868 w 1886648"/>
                <a:gd name="connsiteY3" fmla="*/ 1579092 h 2291533"/>
                <a:gd name="connsiteX4" fmla="*/ 449734 w 1886648"/>
                <a:gd name="connsiteY4" fmla="*/ 1093032 h 2291533"/>
                <a:gd name="connsiteX5" fmla="*/ 1670959 w 1886648"/>
                <a:gd name="connsiteY5" fmla="*/ 552291 h 2291533"/>
                <a:gd name="connsiteX6" fmla="*/ 1816777 w 1886648"/>
                <a:gd name="connsiteY6" fmla="*/ 418624 h 2291533"/>
                <a:gd name="connsiteX0" fmla="*/ 1816777 w 1886648"/>
                <a:gd name="connsiteY0" fmla="*/ 418624 h 2291533"/>
                <a:gd name="connsiteX1" fmla="*/ 128 w 1886648"/>
                <a:gd name="connsiteY1" fmla="*/ 1120373 h 2291533"/>
                <a:gd name="connsiteX2" fmla="*/ 1886648 w 1886648"/>
                <a:gd name="connsiteY2" fmla="*/ 1755289 h 2291533"/>
                <a:gd name="connsiteX3" fmla="*/ 1743868 w 1886648"/>
                <a:gd name="connsiteY3" fmla="*/ 1579092 h 2291533"/>
                <a:gd name="connsiteX4" fmla="*/ 449734 w 1886648"/>
                <a:gd name="connsiteY4" fmla="*/ 1093032 h 2291533"/>
                <a:gd name="connsiteX5" fmla="*/ 1670959 w 1886648"/>
                <a:gd name="connsiteY5" fmla="*/ 552291 h 2291533"/>
                <a:gd name="connsiteX6" fmla="*/ 1816777 w 1886648"/>
                <a:gd name="connsiteY6" fmla="*/ 418624 h 2291533"/>
                <a:gd name="connsiteX0" fmla="*/ 1816777 w 1886648"/>
                <a:gd name="connsiteY0" fmla="*/ 418624 h 2291533"/>
                <a:gd name="connsiteX1" fmla="*/ 128 w 1886648"/>
                <a:gd name="connsiteY1" fmla="*/ 1120373 h 2291533"/>
                <a:gd name="connsiteX2" fmla="*/ 1886648 w 1886648"/>
                <a:gd name="connsiteY2" fmla="*/ 1755289 h 2291533"/>
                <a:gd name="connsiteX3" fmla="*/ 1743868 w 1886648"/>
                <a:gd name="connsiteY3" fmla="*/ 1579092 h 2291533"/>
                <a:gd name="connsiteX4" fmla="*/ 449734 w 1886648"/>
                <a:gd name="connsiteY4" fmla="*/ 1093032 h 2291533"/>
                <a:gd name="connsiteX5" fmla="*/ 1670959 w 1886648"/>
                <a:gd name="connsiteY5" fmla="*/ 552291 h 2291533"/>
                <a:gd name="connsiteX6" fmla="*/ 1816777 w 1886648"/>
                <a:gd name="connsiteY6" fmla="*/ 418624 h 2291533"/>
                <a:gd name="connsiteX0" fmla="*/ 1816777 w 1886648"/>
                <a:gd name="connsiteY0" fmla="*/ 418624 h 2291533"/>
                <a:gd name="connsiteX1" fmla="*/ 128 w 1886648"/>
                <a:gd name="connsiteY1" fmla="*/ 1120373 h 2291533"/>
                <a:gd name="connsiteX2" fmla="*/ 1886648 w 1886648"/>
                <a:gd name="connsiteY2" fmla="*/ 1755289 h 2291533"/>
                <a:gd name="connsiteX3" fmla="*/ 1743868 w 1886648"/>
                <a:gd name="connsiteY3" fmla="*/ 1579092 h 2291533"/>
                <a:gd name="connsiteX4" fmla="*/ 449734 w 1886648"/>
                <a:gd name="connsiteY4" fmla="*/ 1093032 h 2291533"/>
                <a:gd name="connsiteX5" fmla="*/ 1670959 w 1886648"/>
                <a:gd name="connsiteY5" fmla="*/ 552291 h 2291533"/>
                <a:gd name="connsiteX6" fmla="*/ 1816777 w 1886648"/>
                <a:gd name="connsiteY6" fmla="*/ 418624 h 2291533"/>
                <a:gd name="connsiteX0" fmla="*/ 1816777 w 1886648"/>
                <a:gd name="connsiteY0" fmla="*/ 418624 h 2291533"/>
                <a:gd name="connsiteX1" fmla="*/ 128 w 1886648"/>
                <a:gd name="connsiteY1" fmla="*/ 1120373 h 2291533"/>
                <a:gd name="connsiteX2" fmla="*/ 1886648 w 1886648"/>
                <a:gd name="connsiteY2" fmla="*/ 1755289 h 2291533"/>
                <a:gd name="connsiteX3" fmla="*/ 1743868 w 1886648"/>
                <a:gd name="connsiteY3" fmla="*/ 1579092 h 2291533"/>
                <a:gd name="connsiteX4" fmla="*/ 449734 w 1886648"/>
                <a:gd name="connsiteY4" fmla="*/ 1093032 h 2291533"/>
                <a:gd name="connsiteX5" fmla="*/ 1670959 w 1886648"/>
                <a:gd name="connsiteY5" fmla="*/ 552291 h 2291533"/>
                <a:gd name="connsiteX6" fmla="*/ 1816777 w 1886648"/>
                <a:gd name="connsiteY6" fmla="*/ 418624 h 2291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6648" h="2291533">
                  <a:moveTo>
                    <a:pt x="1816777" y="418624"/>
                  </a:moveTo>
                  <a:cubicBezTo>
                    <a:pt x="1322616" y="-364641"/>
                    <a:pt x="-15061" y="-2628"/>
                    <a:pt x="128" y="1120373"/>
                  </a:cubicBezTo>
                  <a:cubicBezTo>
                    <a:pt x="15317" y="2243374"/>
                    <a:pt x="1312491" y="2758799"/>
                    <a:pt x="1886648" y="1755289"/>
                  </a:cubicBezTo>
                  <a:cubicBezTo>
                    <a:pt x="1869434" y="1684405"/>
                    <a:pt x="1833991" y="1631749"/>
                    <a:pt x="1743868" y="1579092"/>
                  </a:cubicBezTo>
                  <a:cubicBezTo>
                    <a:pt x="990982" y="2650449"/>
                    <a:pt x="446696" y="1692506"/>
                    <a:pt x="449734" y="1093032"/>
                  </a:cubicBezTo>
                  <a:cubicBezTo>
                    <a:pt x="452772" y="493558"/>
                    <a:pt x="950984" y="-219329"/>
                    <a:pt x="1670959" y="552291"/>
                  </a:cubicBezTo>
                  <a:cubicBezTo>
                    <a:pt x="1762095" y="525963"/>
                    <a:pt x="1801587" y="475332"/>
                    <a:pt x="1816777" y="418624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/>
            </a:p>
          </p:txBody>
        </p:sp>
        <p:sp>
          <p:nvSpPr>
            <p:cNvPr id="86" name="Овал 85"/>
            <p:cNvSpPr/>
            <p:nvPr/>
          </p:nvSpPr>
          <p:spPr>
            <a:xfrm>
              <a:off x="5457981" y="5386925"/>
              <a:ext cx="645147" cy="646782"/>
            </a:xfrm>
            <a:prstGeom prst="ellipse">
              <a:avLst/>
            </a:prstGeom>
            <a:solidFill>
              <a:schemeClr val="bg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/>
            </a:p>
          </p:txBody>
        </p:sp>
        <p:sp>
          <p:nvSpPr>
            <p:cNvPr id="87" name="Полилиния 86"/>
            <p:cNvSpPr/>
            <p:nvPr/>
          </p:nvSpPr>
          <p:spPr>
            <a:xfrm>
              <a:off x="1924341" y="5401629"/>
              <a:ext cx="3606957" cy="132292"/>
            </a:xfrm>
            <a:custGeom>
              <a:avLst/>
              <a:gdLst>
                <a:gd name="connsiteX0" fmla="*/ 0 w 3605212"/>
                <a:gd name="connsiteY0" fmla="*/ 161925 h 161925"/>
                <a:gd name="connsiteX1" fmla="*/ 0 w 3605212"/>
                <a:gd name="connsiteY1" fmla="*/ 0 h 161925"/>
                <a:gd name="connsiteX2" fmla="*/ 3605212 w 3605212"/>
                <a:gd name="connsiteY2" fmla="*/ 0 h 161925"/>
                <a:gd name="connsiteX3" fmla="*/ 3467100 w 3605212"/>
                <a:gd name="connsiteY3" fmla="*/ 138112 h 161925"/>
                <a:gd name="connsiteX4" fmla="*/ 0 w 3605212"/>
                <a:gd name="connsiteY4" fmla="*/ 161925 h 161925"/>
                <a:gd name="connsiteX0" fmla="*/ 0 w 3605212"/>
                <a:gd name="connsiteY0" fmla="*/ 148973 h 148973"/>
                <a:gd name="connsiteX1" fmla="*/ 0 w 3605212"/>
                <a:gd name="connsiteY1" fmla="*/ 0 h 148973"/>
                <a:gd name="connsiteX2" fmla="*/ 3605212 w 3605212"/>
                <a:gd name="connsiteY2" fmla="*/ 0 h 148973"/>
                <a:gd name="connsiteX3" fmla="*/ 3467100 w 3605212"/>
                <a:gd name="connsiteY3" fmla="*/ 138112 h 148973"/>
                <a:gd name="connsiteX4" fmla="*/ 0 w 3605212"/>
                <a:gd name="connsiteY4" fmla="*/ 148973 h 148973"/>
                <a:gd name="connsiteX0" fmla="*/ 0 w 3605212"/>
                <a:gd name="connsiteY0" fmla="*/ 136021 h 138112"/>
                <a:gd name="connsiteX1" fmla="*/ 0 w 3605212"/>
                <a:gd name="connsiteY1" fmla="*/ 0 h 138112"/>
                <a:gd name="connsiteX2" fmla="*/ 3605212 w 3605212"/>
                <a:gd name="connsiteY2" fmla="*/ 0 h 138112"/>
                <a:gd name="connsiteX3" fmla="*/ 3467100 w 3605212"/>
                <a:gd name="connsiteY3" fmla="*/ 138112 h 138112"/>
                <a:gd name="connsiteX4" fmla="*/ 0 w 3605212"/>
                <a:gd name="connsiteY4" fmla="*/ 136021 h 138112"/>
                <a:gd name="connsiteX0" fmla="*/ 5180 w 3605212"/>
                <a:gd name="connsiteY0" fmla="*/ 128250 h 138112"/>
                <a:gd name="connsiteX1" fmla="*/ 0 w 3605212"/>
                <a:gd name="connsiteY1" fmla="*/ 0 h 138112"/>
                <a:gd name="connsiteX2" fmla="*/ 3605212 w 3605212"/>
                <a:gd name="connsiteY2" fmla="*/ 0 h 138112"/>
                <a:gd name="connsiteX3" fmla="*/ 3467100 w 3605212"/>
                <a:gd name="connsiteY3" fmla="*/ 138112 h 138112"/>
                <a:gd name="connsiteX4" fmla="*/ 5180 w 3605212"/>
                <a:gd name="connsiteY4" fmla="*/ 128250 h 138112"/>
                <a:gd name="connsiteX0" fmla="*/ 5180 w 3605212"/>
                <a:gd name="connsiteY0" fmla="*/ 141202 h 141202"/>
                <a:gd name="connsiteX1" fmla="*/ 0 w 3605212"/>
                <a:gd name="connsiteY1" fmla="*/ 0 h 141202"/>
                <a:gd name="connsiteX2" fmla="*/ 3605212 w 3605212"/>
                <a:gd name="connsiteY2" fmla="*/ 0 h 141202"/>
                <a:gd name="connsiteX3" fmla="*/ 3467100 w 3605212"/>
                <a:gd name="connsiteY3" fmla="*/ 138112 h 141202"/>
                <a:gd name="connsiteX4" fmla="*/ 5180 w 3605212"/>
                <a:gd name="connsiteY4" fmla="*/ 141202 h 141202"/>
                <a:gd name="connsiteX0" fmla="*/ 5180 w 3605212"/>
                <a:gd name="connsiteY0" fmla="*/ 141202 h 141202"/>
                <a:gd name="connsiteX1" fmla="*/ 0 w 3605212"/>
                <a:gd name="connsiteY1" fmla="*/ 0 h 141202"/>
                <a:gd name="connsiteX2" fmla="*/ 3605212 w 3605212"/>
                <a:gd name="connsiteY2" fmla="*/ 0 h 141202"/>
                <a:gd name="connsiteX3" fmla="*/ 3482643 w 3605212"/>
                <a:gd name="connsiteY3" fmla="*/ 138112 h 141202"/>
                <a:gd name="connsiteX4" fmla="*/ 5180 w 3605212"/>
                <a:gd name="connsiteY4" fmla="*/ 141202 h 141202"/>
                <a:gd name="connsiteX0" fmla="*/ 5180 w 3605212"/>
                <a:gd name="connsiteY0" fmla="*/ 141202 h 141202"/>
                <a:gd name="connsiteX1" fmla="*/ 0 w 3605212"/>
                <a:gd name="connsiteY1" fmla="*/ 0 h 141202"/>
                <a:gd name="connsiteX2" fmla="*/ 3605212 w 3605212"/>
                <a:gd name="connsiteY2" fmla="*/ 0 h 141202"/>
                <a:gd name="connsiteX3" fmla="*/ 3482643 w 3605212"/>
                <a:gd name="connsiteY3" fmla="*/ 138112 h 141202"/>
                <a:gd name="connsiteX4" fmla="*/ 5180 w 3605212"/>
                <a:gd name="connsiteY4" fmla="*/ 141202 h 141202"/>
                <a:gd name="connsiteX0" fmla="*/ 5180 w 3605212"/>
                <a:gd name="connsiteY0" fmla="*/ 141202 h 141202"/>
                <a:gd name="connsiteX1" fmla="*/ 0 w 3605212"/>
                <a:gd name="connsiteY1" fmla="*/ 0 h 141202"/>
                <a:gd name="connsiteX2" fmla="*/ 3605212 w 3605212"/>
                <a:gd name="connsiteY2" fmla="*/ 0 h 141202"/>
                <a:gd name="connsiteX3" fmla="*/ 3482643 w 3605212"/>
                <a:gd name="connsiteY3" fmla="*/ 138112 h 141202"/>
                <a:gd name="connsiteX4" fmla="*/ 5180 w 3605212"/>
                <a:gd name="connsiteY4" fmla="*/ 141202 h 141202"/>
                <a:gd name="connsiteX0" fmla="*/ 5180 w 3597441"/>
                <a:gd name="connsiteY0" fmla="*/ 141202 h 141202"/>
                <a:gd name="connsiteX1" fmla="*/ 0 w 3597441"/>
                <a:gd name="connsiteY1" fmla="*/ 0 h 141202"/>
                <a:gd name="connsiteX2" fmla="*/ 3597441 w 3597441"/>
                <a:gd name="connsiteY2" fmla="*/ 0 h 141202"/>
                <a:gd name="connsiteX3" fmla="*/ 3482643 w 3597441"/>
                <a:gd name="connsiteY3" fmla="*/ 138112 h 141202"/>
                <a:gd name="connsiteX4" fmla="*/ 5180 w 3597441"/>
                <a:gd name="connsiteY4" fmla="*/ 141202 h 141202"/>
                <a:gd name="connsiteX0" fmla="*/ 2589 w 3597441"/>
                <a:gd name="connsiteY0" fmla="*/ 141202 h 141202"/>
                <a:gd name="connsiteX1" fmla="*/ 0 w 3597441"/>
                <a:gd name="connsiteY1" fmla="*/ 0 h 141202"/>
                <a:gd name="connsiteX2" fmla="*/ 3597441 w 3597441"/>
                <a:gd name="connsiteY2" fmla="*/ 0 h 141202"/>
                <a:gd name="connsiteX3" fmla="*/ 3482643 w 3597441"/>
                <a:gd name="connsiteY3" fmla="*/ 138112 h 141202"/>
                <a:gd name="connsiteX4" fmla="*/ 2589 w 3597441"/>
                <a:gd name="connsiteY4" fmla="*/ 141202 h 141202"/>
                <a:gd name="connsiteX0" fmla="*/ 10100 w 3604952"/>
                <a:gd name="connsiteY0" fmla="*/ 141202 h 141202"/>
                <a:gd name="connsiteX1" fmla="*/ 7511 w 3604952"/>
                <a:gd name="connsiteY1" fmla="*/ 0 h 141202"/>
                <a:gd name="connsiteX2" fmla="*/ 3604952 w 3604952"/>
                <a:gd name="connsiteY2" fmla="*/ 0 h 141202"/>
                <a:gd name="connsiteX3" fmla="*/ 3490154 w 3604952"/>
                <a:gd name="connsiteY3" fmla="*/ 138112 h 141202"/>
                <a:gd name="connsiteX4" fmla="*/ 10100 w 3604952"/>
                <a:gd name="connsiteY4" fmla="*/ 141202 h 141202"/>
                <a:gd name="connsiteX0" fmla="*/ 17885 w 3612737"/>
                <a:gd name="connsiteY0" fmla="*/ 141202 h 141202"/>
                <a:gd name="connsiteX1" fmla="*/ 15296 w 3612737"/>
                <a:gd name="connsiteY1" fmla="*/ 0 h 141202"/>
                <a:gd name="connsiteX2" fmla="*/ 3612737 w 3612737"/>
                <a:gd name="connsiteY2" fmla="*/ 0 h 141202"/>
                <a:gd name="connsiteX3" fmla="*/ 3497939 w 3612737"/>
                <a:gd name="connsiteY3" fmla="*/ 138112 h 141202"/>
                <a:gd name="connsiteX4" fmla="*/ 17885 w 3612737"/>
                <a:gd name="connsiteY4" fmla="*/ 141202 h 141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12737" h="141202">
                  <a:moveTo>
                    <a:pt x="17885" y="141202"/>
                  </a:moveTo>
                  <a:cubicBezTo>
                    <a:pt x="-3700" y="91545"/>
                    <a:pt x="-7154" y="47067"/>
                    <a:pt x="15296" y="0"/>
                  </a:cubicBezTo>
                  <a:lnTo>
                    <a:pt x="3612737" y="0"/>
                  </a:lnTo>
                  <a:cubicBezTo>
                    <a:pt x="3556339" y="22724"/>
                    <a:pt x="3523253" y="76533"/>
                    <a:pt x="3497939" y="138112"/>
                  </a:cubicBezTo>
                  <a:lnTo>
                    <a:pt x="17885" y="141202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/>
            </a:p>
          </p:txBody>
        </p:sp>
        <p:sp>
          <p:nvSpPr>
            <p:cNvPr id="88" name="Полилиния 87"/>
            <p:cNvSpPr>
              <a:spLocks noChangeArrowheads="1"/>
            </p:cNvSpPr>
            <p:nvPr/>
          </p:nvSpPr>
          <p:spPr bwMode="auto">
            <a:xfrm flipV="1">
              <a:off x="1924341" y="5886711"/>
              <a:ext cx="3606957" cy="146996"/>
            </a:xfrm>
            <a:custGeom>
              <a:avLst/>
              <a:gdLst>
                <a:gd name="T0" fmla="*/ 11418 w 3611465"/>
                <a:gd name="T1" fmla="*/ 146996 h 141202"/>
                <a:gd name="T2" fmla="*/ 14007 w 3611465"/>
                <a:gd name="T3" fmla="*/ 0 h 141202"/>
                <a:gd name="T4" fmla="*/ 3606963 w 3611465"/>
                <a:gd name="T5" fmla="*/ 0 h 141202"/>
                <a:gd name="T6" fmla="*/ 3492308 w 3611465"/>
                <a:gd name="T7" fmla="*/ 143779 h 141202"/>
                <a:gd name="T8" fmla="*/ 11418 w 3611465"/>
                <a:gd name="T9" fmla="*/ 146996 h 1412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11465"/>
                <a:gd name="T16" fmla="*/ 0 h 141202"/>
                <a:gd name="T17" fmla="*/ 3611465 w 3611465"/>
                <a:gd name="T18" fmla="*/ 141202 h 1412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11465" h="141202">
                  <a:moveTo>
                    <a:pt x="11432" y="141202"/>
                  </a:moveTo>
                  <a:cubicBezTo>
                    <a:pt x="-5836" y="94135"/>
                    <a:pt x="-2382" y="44476"/>
                    <a:pt x="14024" y="0"/>
                  </a:cubicBezTo>
                  <a:lnTo>
                    <a:pt x="3611465" y="0"/>
                  </a:lnTo>
                  <a:cubicBezTo>
                    <a:pt x="3555067" y="22724"/>
                    <a:pt x="3521981" y="76533"/>
                    <a:pt x="3496667" y="138112"/>
                  </a:cubicBezTo>
                  <a:lnTo>
                    <a:pt x="11432" y="1412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rot="10800000" anchor="ctr"/>
            <a:lstStyle/>
            <a:p>
              <a:pPr algn="ctr">
                <a:defRPr/>
              </a:pPr>
              <a:endParaRPr lang="ru-RU" sz="180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89" name="Прямоугольник 8"/>
            <p:cNvSpPr/>
            <p:nvPr/>
          </p:nvSpPr>
          <p:spPr>
            <a:xfrm>
              <a:off x="1924341" y="5636823"/>
              <a:ext cx="3474990" cy="146996"/>
            </a:xfrm>
            <a:custGeom>
              <a:avLst/>
              <a:gdLst>
                <a:gd name="connsiteX0" fmla="*/ 0 w 3463322"/>
                <a:gd name="connsiteY0" fmla="*/ 0 h 140400"/>
                <a:gd name="connsiteX1" fmla="*/ 3463322 w 3463322"/>
                <a:gd name="connsiteY1" fmla="*/ 0 h 140400"/>
                <a:gd name="connsiteX2" fmla="*/ 3463322 w 3463322"/>
                <a:gd name="connsiteY2" fmla="*/ 140400 h 140400"/>
                <a:gd name="connsiteX3" fmla="*/ 0 w 3463322"/>
                <a:gd name="connsiteY3" fmla="*/ 140400 h 140400"/>
                <a:gd name="connsiteX4" fmla="*/ 0 w 3463322"/>
                <a:gd name="connsiteY4" fmla="*/ 0 h 140400"/>
                <a:gd name="connsiteX0" fmla="*/ 0 w 3463322"/>
                <a:gd name="connsiteY0" fmla="*/ 0 h 140400"/>
                <a:gd name="connsiteX1" fmla="*/ 3463322 w 3463322"/>
                <a:gd name="connsiteY1" fmla="*/ 0 h 140400"/>
                <a:gd name="connsiteX2" fmla="*/ 3463322 w 3463322"/>
                <a:gd name="connsiteY2" fmla="*/ 140400 h 140400"/>
                <a:gd name="connsiteX3" fmla="*/ 0 w 3463322"/>
                <a:gd name="connsiteY3" fmla="*/ 140400 h 140400"/>
                <a:gd name="connsiteX4" fmla="*/ 0 w 3463322"/>
                <a:gd name="connsiteY4" fmla="*/ 0 h 140400"/>
                <a:gd name="connsiteX0" fmla="*/ 0 w 3463322"/>
                <a:gd name="connsiteY0" fmla="*/ 0 h 140400"/>
                <a:gd name="connsiteX1" fmla="*/ 3463322 w 3463322"/>
                <a:gd name="connsiteY1" fmla="*/ 0 h 140400"/>
                <a:gd name="connsiteX2" fmla="*/ 3463322 w 3463322"/>
                <a:gd name="connsiteY2" fmla="*/ 140400 h 140400"/>
                <a:gd name="connsiteX3" fmla="*/ 0 w 3463322"/>
                <a:gd name="connsiteY3" fmla="*/ 140400 h 140400"/>
                <a:gd name="connsiteX4" fmla="*/ 0 w 3463322"/>
                <a:gd name="connsiteY4" fmla="*/ 0 h 140400"/>
                <a:gd name="connsiteX0" fmla="*/ 8058 w 3471380"/>
                <a:gd name="connsiteY0" fmla="*/ 0 h 140400"/>
                <a:gd name="connsiteX1" fmla="*/ 3471380 w 3471380"/>
                <a:gd name="connsiteY1" fmla="*/ 0 h 140400"/>
                <a:gd name="connsiteX2" fmla="*/ 3471380 w 3471380"/>
                <a:gd name="connsiteY2" fmla="*/ 140400 h 140400"/>
                <a:gd name="connsiteX3" fmla="*/ 8058 w 3471380"/>
                <a:gd name="connsiteY3" fmla="*/ 140400 h 140400"/>
                <a:gd name="connsiteX4" fmla="*/ 8058 w 3471380"/>
                <a:gd name="connsiteY4" fmla="*/ 0 h 140400"/>
                <a:gd name="connsiteX0" fmla="*/ 12646 w 3475968"/>
                <a:gd name="connsiteY0" fmla="*/ 0 h 140400"/>
                <a:gd name="connsiteX1" fmla="*/ 3475968 w 3475968"/>
                <a:gd name="connsiteY1" fmla="*/ 0 h 140400"/>
                <a:gd name="connsiteX2" fmla="*/ 3475968 w 3475968"/>
                <a:gd name="connsiteY2" fmla="*/ 140400 h 140400"/>
                <a:gd name="connsiteX3" fmla="*/ 12646 w 3475968"/>
                <a:gd name="connsiteY3" fmla="*/ 140400 h 140400"/>
                <a:gd name="connsiteX4" fmla="*/ 12646 w 3475968"/>
                <a:gd name="connsiteY4" fmla="*/ 0 h 14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5968" h="140400">
                  <a:moveTo>
                    <a:pt x="12646" y="0"/>
                  </a:moveTo>
                  <a:lnTo>
                    <a:pt x="3475968" y="0"/>
                  </a:lnTo>
                  <a:cubicBezTo>
                    <a:pt x="3460426" y="49390"/>
                    <a:pt x="3460426" y="93600"/>
                    <a:pt x="3475968" y="140400"/>
                  </a:cubicBezTo>
                  <a:lnTo>
                    <a:pt x="12646" y="140400"/>
                  </a:lnTo>
                  <a:cubicBezTo>
                    <a:pt x="-2896" y="93600"/>
                    <a:pt x="-5486" y="46800"/>
                    <a:pt x="12646" y="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/>
            </a:p>
          </p:txBody>
        </p:sp>
      </p:grpSp>
      <p:sp>
        <p:nvSpPr>
          <p:cNvPr id="16398" name="Rectangle 31"/>
          <p:cNvSpPr>
            <a:spLocks noChangeArrowheads="1"/>
          </p:cNvSpPr>
          <p:nvPr/>
        </p:nvSpPr>
        <p:spPr bwMode="auto">
          <a:xfrm>
            <a:off x="1674813" y="1574800"/>
            <a:ext cx="3024187" cy="720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 defTabSz="995363"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ИСО/ТК 229 </a:t>
            </a:r>
          </a:p>
          <a:p>
            <a:pPr defTabSz="995363"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«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Нанотехнологии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»</a:t>
            </a:r>
          </a:p>
        </p:txBody>
      </p:sp>
      <p:sp>
        <p:nvSpPr>
          <p:cNvPr id="16399" name="Rectangle 32"/>
          <p:cNvSpPr>
            <a:spLocks noChangeArrowheads="1"/>
          </p:cNvSpPr>
          <p:nvPr/>
        </p:nvSpPr>
        <p:spPr bwMode="auto">
          <a:xfrm>
            <a:off x="5784850" y="1484313"/>
            <a:ext cx="3816350" cy="10810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 defTabSz="995363">
              <a:defRPr/>
            </a:pP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</a:rPr>
              <a:t>МЭК/ТК 113 «Стандартизация </a:t>
            </a:r>
          </a:p>
          <a:p>
            <a:pPr defTabSz="995363">
              <a:defRPr/>
            </a:pPr>
            <a:r>
              <a:rPr lang="ru-RU" sz="1800" b="1" dirty="0" err="1">
                <a:solidFill>
                  <a:schemeClr val="accent6">
                    <a:lumMod val="75000"/>
                  </a:schemeClr>
                </a:solidFill>
              </a:rPr>
              <a:t>нанотехнологий</a:t>
            </a: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</a:rPr>
              <a:t> в области </a:t>
            </a:r>
          </a:p>
          <a:p>
            <a:pPr defTabSz="995363">
              <a:defRPr/>
            </a:pP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</a:rPr>
              <a:t>электротехнических и электронных </a:t>
            </a:r>
          </a:p>
          <a:p>
            <a:pPr defTabSz="995363">
              <a:defRPr/>
            </a:pP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</a:rPr>
              <a:t>изделий и систем»</a:t>
            </a:r>
          </a:p>
          <a:p>
            <a:pPr defTabSz="995363">
              <a:defRPr/>
            </a:pPr>
            <a:endParaRPr lang="ru-RU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16400" name="Object 33"/>
          <p:cNvGraphicFramePr>
            <a:graphicFrameLocks noChangeAspect="1"/>
          </p:cNvGraphicFramePr>
          <p:nvPr/>
        </p:nvGraphicFramePr>
        <p:xfrm>
          <a:off x="2106613" y="2916238"/>
          <a:ext cx="6481762" cy="432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0" r:id="rId7" imgW="6480610" imgH="4328535" progId="Excel.Chart.8">
                  <p:embed/>
                </p:oleObj>
              </mc:Choice>
              <mc:Fallback>
                <p:oleObj r:id="rId7" imgW="6480610" imgH="4328535" progId="Excel.Chart.8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6613" y="2916238"/>
                        <a:ext cx="6481762" cy="432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01" name="Rectangle 34"/>
          <p:cNvSpPr>
            <a:spLocks noChangeArrowheads="1"/>
          </p:cNvSpPr>
          <p:nvPr/>
        </p:nvSpPr>
        <p:spPr bwMode="auto">
          <a:xfrm>
            <a:off x="3114675" y="6084888"/>
            <a:ext cx="5762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95363"/>
            <a:r>
              <a:rPr lang="ru-RU" sz="1600" b="1"/>
              <a:t>1</a:t>
            </a:r>
          </a:p>
        </p:txBody>
      </p:sp>
      <p:sp>
        <p:nvSpPr>
          <p:cNvPr id="16402" name="Rectangle 35"/>
          <p:cNvSpPr>
            <a:spLocks noChangeArrowheads="1"/>
          </p:cNvSpPr>
          <p:nvPr/>
        </p:nvSpPr>
        <p:spPr bwMode="auto">
          <a:xfrm>
            <a:off x="3690938" y="5797550"/>
            <a:ext cx="5762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95363"/>
            <a:r>
              <a:rPr lang="ru-RU" sz="1600" b="1"/>
              <a:t>4</a:t>
            </a:r>
          </a:p>
        </p:txBody>
      </p:sp>
      <p:sp>
        <p:nvSpPr>
          <p:cNvPr id="16403" name="Rectangle 36"/>
          <p:cNvSpPr>
            <a:spLocks noChangeArrowheads="1"/>
          </p:cNvSpPr>
          <p:nvPr/>
        </p:nvSpPr>
        <p:spPr bwMode="auto">
          <a:xfrm>
            <a:off x="5060950" y="4567238"/>
            <a:ext cx="5762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95363"/>
            <a:r>
              <a:rPr lang="ru-RU" sz="1600" b="1"/>
              <a:t>2</a:t>
            </a:r>
            <a:r>
              <a:rPr lang="en-US" sz="1600" b="1"/>
              <a:t>6</a:t>
            </a:r>
            <a:endParaRPr lang="ru-RU" sz="1600" b="1"/>
          </a:p>
        </p:txBody>
      </p:sp>
      <p:sp>
        <p:nvSpPr>
          <p:cNvPr id="16404" name="Rectangle 37"/>
          <p:cNvSpPr>
            <a:spLocks noChangeArrowheads="1"/>
          </p:cNvSpPr>
          <p:nvPr/>
        </p:nvSpPr>
        <p:spPr bwMode="auto">
          <a:xfrm>
            <a:off x="5562600" y="2989263"/>
            <a:ext cx="5762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95363"/>
            <a:r>
              <a:rPr lang="ru-RU" sz="1600" b="1"/>
              <a:t>4</a:t>
            </a:r>
            <a:r>
              <a:rPr lang="en-US" sz="1600" b="1"/>
              <a:t>7</a:t>
            </a:r>
            <a:endParaRPr lang="ru-RU" sz="1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9" descr="plashka_sma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38" y="180975"/>
            <a:ext cx="9555162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6"/>
          <p:cNvSpPr>
            <a:spLocks noGrp="1" noChangeArrowheads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defTabSz="995363">
              <a:defRPr/>
            </a:pPr>
            <a:fld id="{94F136E2-4327-4294-B86C-7AFDE8867EBF}" type="slidenum">
              <a:rPr lang="ru-RU" sz="1800" b="1" smtClean="0">
                <a:solidFill>
                  <a:schemeClr val="accent6">
                    <a:lumMod val="75000"/>
                  </a:schemeClr>
                </a:solidFill>
              </a:rPr>
              <a:pPr defTabSz="995363">
                <a:defRPr/>
              </a:pPr>
              <a:t>15</a:t>
            </a:fld>
            <a:endParaRPr lang="ru-RU" sz="18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9460" name="Picture 6" descr="лог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92075"/>
            <a:ext cx="6223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20" descr="logo_smal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3975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Box 1"/>
          <p:cNvSpPr txBox="1">
            <a:spLocks noChangeArrowheads="1"/>
          </p:cNvSpPr>
          <p:nvPr/>
        </p:nvSpPr>
        <p:spPr bwMode="auto">
          <a:xfrm>
            <a:off x="1716088" y="195263"/>
            <a:ext cx="79930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b="1">
                <a:solidFill>
                  <a:schemeClr val="bg1"/>
                </a:solidFill>
              </a:rPr>
              <a:t>ДЕЯТЕЛЬНОСТЬ МЕТОДИЧЕСКОГО ЦЕНТРА ПО МЕЖДУНАРОДНОЙ СТАНДАРТИЗАЦИИ</a:t>
            </a:r>
          </a:p>
        </p:txBody>
      </p:sp>
      <p:pic>
        <p:nvPicPr>
          <p:cNvPr id="21" name="Рисунок 2"/>
          <p:cNvPicPr>
            <a:picLocks noChangeAspect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122672" y="2628503"/>
            <a:ext cx="4891411" cy="3255093"/>
          </a:xfrm>
          <a:prstGeom prst="roundRect">
            <a:avLst>
              <a:gd name="adj" fmla="val 8893"/>
            </a:avLst>
          </a:prstGeom>
          <a:noFill/>
          <a:ln>
            <a:noFill/>
          </a:ln>
          <a:extLst/>
        </p:spPr>
      </p:pic>
      <p:grpSp>
        <p:nvGrpSpPr>
          <p:cNvPr id="19464" name="Заголовок 3"/>
          <p:cNvGrpSpPr>
            <a:grpSpLocks/>
          </p:cNvGrpSpPr>
          <p:nvPr/>
        </p:nvGrpSpPr>
        <p:grpSpPr bwMode="auto">
          <a:xfrm>
            <a:off x="5129213" y="1404938"/>
            <a:ext cx="5381625" cy="793750"/>
            <a:chOff x="2734" y="1037"/>
            <a:chExt cx="2899" cy="453"/>
          </a:xfrm>
        </p:grpSpPr>
        <p:pic>
          <p:nvPicPr>
            <p:cNvPr id="19492" name="Заголовок 3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4" y="1037"/>
              <a:ext cx="2899" cy="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Text Box 9"/>
            <p:cNvSpPr txBox="1">
              <a:spLocks noChangeArrowheads="1"/>
            </p:cNvSpPr>
            <p:nvPr/>
          </p:nvSpPr>
          <p:spPr bwMode="auto">
            <a:xfrm>
              <a:off x="2764" y="1085"/>
              <a:ext cx="2817" cy="37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104306" tIns="52153" rIns="104306" bIns="52153" anchor="ctr"/>
            <a:lstStyle>
              <a:lvl1pPr defTabSz="1042988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847725" indent="-325438" defTabSz="1042988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303338" indent="-260350" defTabSz="1042988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825625" indent="-260350" defTabSz="1042988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346325" indent="-260350" defTabSz="1042988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803525" indent="-26035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3260725" indent="-26035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717925" indent="-26035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4175125" indent="-26035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defRPr/>
              </a:pPr>
              <a:r>
                <a:rPr lang="ru-RU" sz="2100" dirty="0" smtClean="0">
                  <a:solidFill>
                    <a:schemeClr val="accent6">
                      <a:lumMod val="75000"/>
                    </a:schemeClr>
                  </a:solidFill>
                </a:rPr>
                <a:t>Процедуры технической </a:t>
              </a:r>
              <a:br>
                <a:rPr lang="ru-RU" sz="2100" dirty="0" smtClean="0">
                  <a:solidFill>
                    <a:schemeClr val="accent6">
                      <a:lumMod val="75000"/>
                    </a:schemeClr>
                  </a:solidFill>
                </a:rPr>
              </a:br>
              <a:r>
                <a:rPr lang="ru-RU" sz="2100" dirty="0" smtClean="0">
                  <a:solidFill>
                    <a:schemeClr val="accent6">
                      <a:lumMod val="75000"/>
                    </a:schemeClr>
                  </a:solidFill>
                </a:rPr>
                <a:t>работы в ИСО/МЭК   </a:t>
              </a:r>
            </a:p>
          </p:txBody>
        </p:sp>
      </p:grpSp>
      <p:grpSp>
        <p:nvGrpSpPr>
          <p:cNvPr id="19465" name="Заголовок 3"/>
          <p:cNvGrpSpPr>
            <a:grpSpLocks/>
          </p:cNvGrpSpPr>
          <p:nvPr/>
        </p:nvGrpSpPr>
        <p:grpSpPr bwMode="auto">
          <a:xfrm>
            <a:off x="5129213" y="2205038"/>
            <a:ext cx="5405437" cy="1304925"/>
            <a:chOff x="2734" y="1494"/>
            <a:chExt cx="2911" cy="745"/>
          </a:xfrm>
        </p:grpSpPr>
        <p:pic>
          <p:nvPicPr>
            <p:cNvPr id="19490" name="Заголовок 3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4" y="1494"/>
              <a:ext cx="2911" cy="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Text Box 15"/>
            <p:cNvSpPr txBox="1">
              <a:spLocks noChangeArrowheads="1"/>
            </p:cNvSpPr>
            <p:nvPr/>
          </p:nvSpPr>
          <p:spPr bwMode="auto">
            <a:xfrm>
              <a:off x="2778" y="1559"/>
              <a:ext cx="2803" cy="63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104306" tIns="52153" rIns="104306" bIns="52153" anchor="ctr"/>
            <a:lstStyle>
              <a:lvl1pPr marL="390525" indent="-390525" defTabSz="1042988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22288" defTabSz="1042988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303338" indent="-260350" defTabSz="1042988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825625" indent="-260350" defTabSz="1042988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346325" indent="-260350" defTabSz="1042988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803525" indent="-26035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3260725" indent="-26035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717925" indent="-26035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4175125" indent="-26035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lvl="1" algn="ctr">
                <a:defRPr/>
              </a:pPr>
              <a:r>
                <a:rPr lang="ru-RU" sz="2100" dirty="0" smtClean="0">
                  <a:solidFill>
                    <a:schemeClr val="accent6">
                      <a:lumMod val="75000"/>
                    </a:schemeClr>
                  </a:solidFill>
                </a:rPr>
                <a:t>  Предложение национальных стандартов в качестве международных нормативных документов</a:t>
              </a:r>
              <a:endParaRPr lang="ru-RU" sz="4300" dirty="0" smtClean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19466" name="Заголовок 3"/>
          <p:cNvGrpSpPr>
            <a:grpSpLocks/>
          </p:cNvGrpSpPr>
          <p:nvPr/>
        </p:nvGrpSpPr>
        <p:grpSpPr bwMode="auto">
          <a:xfrm>
            <a:off x="5129213" y="3556000"/>
            <a:ext cx="5405437" cy="1020763"/>
            <a:chOff x="2734" y="2266"/>
            <a:chExt cx="2911" cy="583"/>
          </a:xfrm>
        </p:grpSpPr>
        <p:pic>
          <p:nvPicPr>
            <p:cNvPr id="19488" name="Заголовок 3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4" y="2266"/>
              <a:ext cx="2911" cy="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Text Box 21"/>
            <p:cNvSpPr txBox="1">
              <a:spLocks noChangeArrowheads="1"/>
            </p:cNvSpPr>
            <p:nvPr/>
          </p:nvSpPr>
          <p:spPr bwMode="auto">
            <a:xfrm>
              <a:off x="2770" y="2323"/>
              <a:ext cx="2819" cy="49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104306" tIns="52153" rIns="104306" bIns="52153" anchor="ctr"/>
            <a:lstStyle>
              <a:lvl1pPr marL="390525" indent="-390525" defTabSz="1042988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22288" defTabSz="1042988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303338" indent="-260350" defTabSz="1042988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825625" indent="-260350" defTabSz="1042988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346325" indent="-260350" defTabSz="1042988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803525" indent="-26035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3260725" indent="-26035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717925" indent="-26035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4175125" indent="-26035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lvl="1" algn="ctr">
                <a:defRPr/>
              </a:pPr>
              <a:r>
                <a:rPr lang="ru-RU" sz="2100" dirty="0" smtClean="0">
                  <a:solidFill>
                    <a:schemeClr val="accent6">
                      <a:lumMod val="75000"/>
                    </a:schemeClr>
                  </a:solidFill>
                </a:rPr>
                <a:t>  Защита прав на интеллектуальную собственность </a:t>
              </a:r>
              <a:br>
                <a:rPr lang="ru-RU" sz="2100" dirty="0" smtClean="0">
                  <a:solidFill>
                    <a:schemeClr val="accent6">
                      <a:lumMod val="75000"/>
                    </a:schemeClr>
                  </a:solidFill>
                </a:rPr>
              </a:br>
              <a:r>
                <a:rPr lang="ru-RU" sz="2100" dirty="0" smtClean="0">
                  <a:solidFill>
                    <a:schemeClr val="accent6">
                      <a:lumMod val="75000"/>
                    </a:schemeClr>
                  </a:solidFill>
                </a:rPr>
                <a:t>в ИСО и МЭК</a:t>
              </a:r>
            </a:p>
          </p:txBody>
        </p:sp>
      </p:grpSp>
      <p:grpSp>
        <p:nvGrpSpPr>
          <p:cNvPr id="19467" name="Заголовок 3"/>
          <p:cNvGrpSpPr>
            <a:grpSpLocks/>
          </p:cNvGrpSpPr>
          <p:nvPr/>
        </p:nvGrpSpPr>
        <p:grpSpPr bwMode="auto">
          <a:xfrm>
            <a:off x="5137150" y="4591050"/>
            <a:ext cx="5403850" cy="1398588"/>
            <a:chOff x="2738" y="2857"/>
            <a:chExt cx="2911" cy="799"/>
          </a:xfrm>
        </p:grpSpPr>
        <p:pic>
          <p:nvPicPr>
            <p:cNvPr id="19486" name="Заголовок 3"/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8" y="2857"/>
              <a:ext cx="2911" cy="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Text Box 27"/>
            <p:cNvSpPr txBox="1">
              <a:spLocks noChangeArrowheads="1"/>
            </p:cNvSpPr>
            <p:nvPr/>
          </p:nvSpPr>
          <p:spPr bwMode="auto">
            <a:xfrm>
              <a:off x="2784" y="2923"/>
              <a:ext cx="2798" cy="68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104306" tIns="52153" rIns="104306" bIns="52153" anchor="ctr"/>
            <a:lstStyle>
              <a:lvl1pPr defTabSz="1042988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847725" indent="-325438" defTabSz="1042988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303338" indent="-260350" defTabSz="1042988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825625" indent="-260350" defTabSz="1042988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346325" indent="-260350" defTabSz="1042988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803525" indent="-26035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3260725" indent="-26035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717925" indent="-26035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4175125" indent="-26035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defRPr/>
              </a:pPr>
              <a:r>
                <a:rPr lang="ru-RU" sz="2100" dirty="0" smtClean="0">
                  <a:solidFill>
                    <a:schemeClr val="accent6">
                      <a:lumMod val="75000"/>
                    </a:schemeClr>
                  </a:solidFill>
                </a:rPr>
                <a:t>  Международные стандарты как инструмент формирования </a:t>
              </a:r>
              <a:br>
                <a:rPr lang="ru-RU" sz="2100" dirty="0" smtClean="0">
                  <a:solidFill>
                    <a:schemeClr val="accent6">
                      <a:lumMod val="75000"/>
                    </a:schemeClr>
                  </a:solidFill>
                </a:rPr>
              </a:br>
              <a:r>
                <a:rPr lang="ru-RU" sz="2100" dirty="0" smtClean="0">
                  <a:solidFill>
                    <a:schemeClr val="accent6">
                      <a:lumMod val="75000"/>
                    </a:schemeClr>
                  </a:solidFill>
                </a:rPr>
                <a:t>рынка и обеспечения </a:t>
              </a:r>
              <a:br>
                <a:rPr lang="ru-RU" sz="2100" dirty="0" smtClean="0">
                  <a:solidFill>
                    <a:schemeClr val="accent6">
                      <a:lumMod val="75000"/>
                    </a:schemeClr>
                  </a:solidFill>
                </a:rPr>
              </a:br>
              <a:r>
                <a:rPr lang="ru-RU" sz="2100" dirty="0" smtClean="0">
                  <a:solidFill>
                    <a:schemeClr val="accent6">
                      <a:lumMod val="75000"/>
                    </a:schemeClr>
                  </a:solidFill>
                </a:rPr>
                <a:t>конкурентоспособности продукции</a:t>
              </a:r>
            </a:p>
          </p:txBody>
        </p:sp>
      </p:grpSp>
      <p:grpSp>
        <p:nvGrpSpPr>
          <p:cNvPr id="19468" name="Заголовок 3"/>
          <p:cNvGrpSpPr>
            <a:grpSpLocks/>
          </p:cNvGrpSpPr>
          <p:nvPr/>
        </p:nvGrpSpPr>
        <p:grpSpPr bwMode="auto">
          <a:xfrm>
            <a:off x="5187950" y="6015038"/>
            <a:ext cx="5313363" cy="800100"/>
            <a:chOff x="2765" y="3671"/>
            <a:chExt cx="2911" cy="457"/>
          </a:xfrm>
        </p:grpSpPr>
        <p:pic>
          <p:nvPicPr>
            <p:cNvPr id="19484" name="Заголовок 3"/>
            <p:cNvPicPr>
              <a:picLocks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5" y="3671"/>
              <a:ext cx="2911" cy="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Text Box 33"/>
            <p:cNvSpPr txBox="1">
              <a:spLocks noChangeArrowheads="1"/>
            </p:cNvSpPr>
            <p:nvPr/>
          </p:nvSpPr>
          <p:spPr bwMode="auto">
            <a:xfrm>
              <a:off x="2795" y="3722"/>
              <a:ext cx="2834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4306" tIns="52153" rIns="104306" bIns="52153" anchor="ctr"/>
            <a:lstStyle/>
            <a:p>
              <a:pPr algn="ctr" defTabSz="1042988" eaLnBrk="0" hangingPunct="0">
                <a:defRPr/>
              </a:pPr>
              <a:r>
                <a:rPr lang="ru-RU" sz="2100" dirty="0">
                  <a:solidFill>
                    <a:schemeClr val="accent6">
                      <a:lumMod val="75000"/>
                    </a:schemeClr>
                  </a:solidFill>
                </a:rPr>
                <a:t>  Стратегические планы </a:t>
              </a:r>
              <a:br>
                <a:rPr lang="ru-RU" sz="2100" dirty="0">
                  <a:solidFill>
                    <a:schemeClr val="accent6">
                      <a:lumMod val="75000"/>
                    </a:schemeClr>
                  </a:solidFill>
                </a:rPr>
              </a:br>
              <a:r>
                <a:rPr lang="ru-RU" sz="2100" dirty="0">
                  <a:solidFill>
                    <a:schemeClr val="accent6">
                      <a:lumMod val="75000"/>
                    </a:schemeClr>
                  </a:solidFill>
                </a:rPr>
                <a:t>ИСО и МЭК на 2011–2015 гг.</a:t>
              </a:r>
            </a:p>
          </p:txBody>
        </p:sp>
      </p:grpSp>
      <p:grpSp>
        <p:nvGrpSpPr>
          <p:cNvPr id="19469" name="Овал 19"/>
          <p:cNvGrpSpPr>
            <a:grpSpLocks/>
          </p:cNvGrpSpPr>
          <p:nvPr/>
        </p:nvGrpSpPr>
        <p:grpSpPr bwMode="auto">
          <a:xfrm>
            <a:off x="5132388" y="1422400"/>
            <a:ext cx="776287" cy="854075"/>
            <a:chOff x="2788" y="1071"/>
            <a:chExt cx="418" cy="488"/>
          </a:xfrm>
        </p:grpSpPr>
        <p:pic>
          <p:nvPicPr>
            <p:cNvPr id="19482" name="Овал 19"/>
            <p:cNvPicPr>
              <a:picLocks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8" y="1071"/>
              <a:ext cx="418" cy="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Text Box 12"/>
            <p:cNvSpPr txBox="1">
              <a:spLocks noChangeArrowheads="1"/>
            </p:cNvSpPr>
            <p:nvPr/>
          </p:nvSpPr>
          <p:spPr bwMode="auto">
            <a:xfrm>
              <a:off x="2871" y="1191"/>
              <a:ext cx="177" cy="19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52153" rIns="0" bIns="52153" anchor="ctr"/>
            <a:lstStyle>
              <a:lvl1pPr defTabSz="1042988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847725" indent="-325438" defTabSz="1042988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303338" indent="-260350" defTabSz="1042988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825625" indent="-260350" defTabSz="1042988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346325" indent="-260350" defTabSz="1042988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803525" indent="-26035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3260725" indent="-26035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717925" indent="-26035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4175125" indent="-26035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2700" b="1" smtClean="0">
                  <a:solidFill>
                    <a:schemeClr val="accent6">
                      <a:lumMod val="75000"/>
                    </a:schemeClr>
                  </a:solidFill>
                </a:rPr>
                <a:t>1</a:t>
              </a:r>
              <a:endParaRPr lang="ru-RU" sz="2700" b="1" smtClean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19470" name="Овал 22"/>
          <p:cNvGrpSpPr>
            <a:grpSpLocks/>
          </p:cNvGrpSpPr>
          <p:nvPr/>
        </p:nvGrpSpPr>
        <p:grpSpPr bwMode="auto">
          <a:xfrm>
            <a:off x="5132388" y="2208213"/>
            <a:ext cx="776287" cy="854075"/>
            <a:chOff x="2788" y="1728"/>
            <a:chExt cx="418" cy="488"/>
          </a:xfrm>
        </p:grpSpPr>
        <p:pic>
          <p:nvPicPr>
            <p:cNvPr id="19480" name="Овал 22"/>
            <p:cNvPicPr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8" y="1728"/>
              <a:ext cx="418" cy="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Text Box 18"/>
            <p:cNvSpPr txBox="1">
              <a:spLocks noChangeArrowheads="1"/>
            </p:cNvSpPr>
            <p:nvPr/>
          </p:nvSpPr>
          <p:spPr bwMode="auto">
            <a:xfrm>
              <a:off x="2871" y="1846"/>
              <a:ext cx="177" cy="19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52153" rIns="0" bIns="52153" anchor="ctr"/>
            <a:lstStyle>
              <a:lvl1pPr defTabSz="1042988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847725" indent="-325438" defTabSz="1042988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303338" indent="-260350" defTabSz="1042988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825625" indent="-260350" defTabSz="1042988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346325" indent="-260350" defTabSz="1042988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803525" indent="-26035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3260725" indent="-26035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717925" indent="-26035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4175125" indent="-26035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2700" b="1" smtClean="0">
                  <a:solidFill>
                    <a:schemeClr val="accent6">
                      <a:lumMod val="75000"/>
                    </a:schemeClr>
                  </a:solidFill>
                </a:rPr>
                <a:t>2</a:t>
              </a:r>
              <a:endParaRPr lang="ru-RU" sz="2700" b="1" smtClean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19471" name="Овал 36"/>
          <p:cNvGrpSpPr>
            <a:grpSpLocks/>
          </p:cNvGrpSpPr>
          <p:nvPr/>
        </p:nvGrpSpPr>
        <p:grpSpPr bwMode="auto">
          <a:xfrm>
            <a:off x="5132388" y="3565525"/>
            <a:ext cx="776287" cy="852488"/>
            <a:chOff x="2788" y="2385"/>
            <a:chExt cx="418" cy="487"/>
          </a:xfrm>
        </p:grpSpPr>
        <p:pic>
          <p:nvPicPr>
            <p:cNvPr id="19478" name="Овал 36"/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8" y="2385"/>
              <a:ext cx="418" cy="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Text Box 24"/>
            <p:cNvSpPr txBox="1">
              <a:spLocks noChangeArrowheads="1"/>
            </p:cNvSpPr>
            <p:nvPr/>
          </p:nvSpPr>
          <p:spPr bwMode="auto">
            <a:xfrm>
              <a:off x="2871" y="2502"/>
              <a:ext cx="177" cy="19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52153" rIns="0" bIns="52153" anchor="ctr"/>
            <a:lstStyle>
              <a:lvl1pPr defTabSz="1042988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847725" indent="-325438" defTabSz="1042988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303338" indent="-260350" defTabSz="1042988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825625" indent="-260350" defTabSz="1042988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346325" indent="-260350" defTabSz="1042988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803525" indent="-26035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3260725" indent="-26035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717925" indent="-26035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4175125" indent="-26035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2700" b="1" smtClean="0">
                  <a:solidFill>
                    <a:schemeClr val="accent6">
                      <a:lumMod val="75000"/>
                    </a:schemeClr>
                  </a:solidFill>
                </a:rPr>
                <a:t>3</a:t>
              </a:r>
              <a:endParaRPr lang="ru-RU" sz="2700" b="1" smtClean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19472" name="Овал 38"/>
          <p:cNvGrpSpPr>
            <a:grpSpLocks/>
          </p:cNvGrpSpPr>
          <p:nvPr/>
        </p:nvGrpSpPr>
        <p:grpSpPr bwMode="auto">
          <a:xfrm>
            <a:off x="5132388" y="4638675"/>
            <a:ext cx="776287" cy="846138"/>
            <a:chOff x="2788" y="3041"/>
            <a:chExt cx="418" cy="484"/>
          </a:xfrm>
        </p:grpSpPr>
        <p:pic>
          <p:nvPicPr>
            <p:cNvPr id="19476" name="Овал 38"/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8" y="3041"/>
              <a:ext cx="418" cy="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Text Box 30"/>
            <p:cNvSpPr txBox="1">
              <a:spLocks noChangeArrowheads="1"/>
            </p:cNvSpPr>
            <p:nvPr/>
          </p:nvSpPr>
          <p:spPr bwMode="auto">
            <a:xfrm>
              <a:off x="2871" y="3158"/>
              <a:ext cx="177" cy="19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52153" rIns="0" bIns="52153" anchor="ctr"/>
            <a:lstStyle>
              <a:lvl1pPr defTabSz="1042988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847725" indent="-325438" defTabSz="1042988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303338" indent="-260350" defTabSz="1042988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825625" indent="-260350" defTabSz="1042988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346325" indent="-260350" defTabSz="1042988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803525" indent="-26035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3260725" indent="-26035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717925" indent="-26035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4175125" indent="-260350" defTabSz="1042988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2700" b="1" smtClean="0">
                  <a:solidFill>
                    <a:schemeClr val="accent6">
                      <a:lumMod val="75000"/>
                    </a:schemeClr>
                  </a:solidFill>
                </a:rPr>
                <a:t>4</a:t>
              </a:r>
              <a:endParaRPr lang="ru-RU" sz="2700" b="1" smtClean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19473" name="Овал 39"/>
          <p:cNvGrpSpPr>
            <a:grpSpLocks/>
          </p:cNvGrpSpPr>
          <p:nvPr/>
        </p:nvGrpSpPr>
        <p:grpSpPr bwMode="auto">
          <a:xfrm>
            <a:off x="5203825" y="5995988"/>
            <a:ext cx="776288" cy="854075"/>
            <a:chOff x="2788" y="3694"/>
            <a:chExt cx="418" cy="488"/>
          </a:xfrm>
        </p:grpSpPr>
        <p:pic>
          <p:nvPicPr>
            <p:cNvPr id="19474" name="Овал 39"/>
            <p:cNvPicPr>
              <a:picLocks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8" y="3694"/>
              <a:ext cx="418" cy="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" name="Text Box 36"/>
            <p:cNvSpPr txBox="1">
              <a:spLocks noChangeArrowheads="1"/>
            </p:cNvSpPr>
            <p:nvPr/>
          </p:nvSpPr>
          <p:spPr bwMode="auto">
            <a:xfrm>
              <a:off x="2871" y="3813"/>
              <a:ext cx="177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52153" rIns="0" bIns="52153" anchor="ctr"/>
            <a:lstStyle/>
            <a:p>
              <a:pPr algn="ctr" defTabSz="1042988">
                <a:defRPr/>
              </a:pPr>
              <a:r>
                <a:rPr lang="en-US" sz="2700" b="1" dirty="0">
                  <a:solidFill>
                    <a:schemeClr val="accent6">
                      <a:lumMod val="75000"/>
                    </a:schemeClr>
                  </a:solidFill>
                </a:rPr>
                <a:t>5</a:t>
              </a:r>
              <a:endParaRPr lang="ru-RU" sz="27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9" descr="plashka_sma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38" y="180975"/>
            <a:ext cx="9555162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6"/>
          <p:cNvSpPr>
            <a:spLocks noGrp="1" noChangeArrowheads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defTabSz="995363">
              <a:defRPr/>
            </a:pPr>
            <a:fld id="{FA6E2D3B-14E3-439A-9EA2-E4742A4544A5}" type="slidenum">
              <a:rPr lang="ru-RU" sz="1800" b="1" smtClean="0">
                <a:solidFill>
                  <a:schemeClr val="accent6">
                    <a:lumMod val="75000"/>
                  </a:schemeClr>
                </a:solidFill>
              </a:rPr>
              <a:pPr defTabSz="995363">
                <a:defRPr/>
              </a:pPr>
              <a:t>16</a:t>
            </a:fld>
            <a:endParaRPr lang="ru-RU" sz="18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7412" name="Picture 11" descr="лог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92075"/>
            <a:ext cx="6223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 Box 12"/>
          <p:cNvSpPr txBox="1">
            <a:spLocks noChangeArrowheads="1"/>
          </p:cNvSpPr>
          <p:nvPr/>
        </p:nvSpPr>
        <p:spPr bwMode="auto">
          <a:xfrm>
            <a:off x="1817688" y="180975"/>
            <a:ext cx="8193087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9" tIns="49785" rIns="99569" bIns="49785">
            <a:spAutoFit/>
          </a:bodyPr>
          <a:lstStyle>
            <a:lvl1pPr defTabSz="9953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953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953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953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953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b="1">
                <a:solidFill>
                  <a:schemeClr val="bg1"/>
                </a:solidFill>
              </a:rPr>
              <a:t>РАЗРАБОТКА СТАНДАРТОВ В ОБЛАСТИ НАНОТЕХНОЛОГИЙ В ТК ИСО/МЭК</a:t>
            </a:r>
          </a:p>
        </p:txBody>
      </p:sp>
      <p:pic>
        <p:nvPicPr>
          <p:cNvPr id="17414" name="Picture 31" descr="logo_smal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3975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Скругленный прямоугольник 11"/>
          <p:cNvSpPr/>
          <p:nvPr/>
        </p:nvSpPr>
        <p:spPr>
          <a:xfrm>
            <a:off x="902395" y="1493490"/>
            <a:ext cx="5904656" cy="4548505"/>
          </a:xfrm>
          <a:custGeom>
            <a:avLst/>
            <a:gdLst/>
            <a:ahLst/>
            <a:cxnLst/>
            <a:rect l="l" t="t" r="r" b="b"/>
            <a:pathLst>
              <a:path w="5904656" h="4548505">
                <a:moveTo>
                  <a:pt x="3413486" y="0"/>
                </a:moveTo>
                <a:lnTo>
                  <a:pt x="5731530" y="0"/>
                </a:lnTo>
                <a:cubicBezTo>
                  <a:pt x="5827145" y="0"/>
                  <a:pt x="5904656" y="77511"/>
                  <a:pt x="5904656" y="173126"/>
                </a:cubicBezTo>
                <a:lnTo>
                  <a:pt x="5904656" y="4375379"/>
                </a:lnTo>
                <a:cubicBezTo>
                  <a:pt x="5904656" y="4470994"/>
                  <a:pt x="5827145" y="4548505"/>
                  <a:pt x="5731530" y="4548505"/>
                </a:cubicBezTo>
                <a:lnTo>
                  <a:pt x="3652430" y="4548505"/>
                </a:lnTo>
                <a:lnTo>
                  <a:pt x="3413486" y="4548505"/>
                </a:lnTo>
                <a:lnTo>
                  <a:pt x="163994" y="4548505"/>
                </a:lnTo>
                <a:cubicBezTo>
                  <a:pt x="73423" y="4548505"/>
                  <a:pt x="0" y="4475082"/>
                  <a:pt x="0" y="4384511"/>
                </a:cubicBezTo>
                <a:lnTo>
                  <a:pt x="0" y="2184240"/>
                </a:lnTo>
                <a:lnTo>
                  <a:pt x="0" y="1544147"/>
                </a:lnTo>
                <a:lnTo>
                  <a:pt x="0" y="1416162"/>
                </a:lnTo>
                <a:cubicBezTo>
                  <a:pt x="0" y="1310110"/>
                  <a:pt x="85973" y="1224137"/>
                  <a:pt x="192025" y="1224137"/>
                </a:cubicBezTo>
                <a:lnTo>
                  <a:pt x="3240360" y="1224137"/>
                </a:lnTo>
                <a:lnTo>
                  <a:pt x="3240360" y="173126"/>
                </a:lnTo>
                <a:cubicBezTo>
                  <a:pt x="3240360" y="77511"/>
                  <a:pt x="3317871" y="0"/>
                  <a:pt x="3413486" y="0"/>
                </a:cubicBezTo>
                <a:close/>
              </a:path>
            </a:pathLst>
          </a:custGeom>
          <a:solidFill>
            <a:schemeClr val="accent3">
              <a:lumMod val="85000"/>
            </a:schemeClr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/>
          <a:lstStyle/>
          <a:p>
            <a:pPr marL="142875" algn="ctr">
              <a:spcBef>
                <a:spcPts val="600"/>
              </a:spcBef>
              <a:defRPr/>
            </a:pPr>
            <a:endParaRPr lang="ru-RU" sz="2400" b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875884" y="1493490"/>
            <a:ext cx="2664296" cy="4548505"/>
          </a:xfrm>
          <a:prstGeom prst="roundRect">
            <a:avLst>
              <a:gd name="adj" fmla="val 6498"/>
            </a:avLst>
          </a:prstGeom>
          <a:solidFill>
            <a:schemeClr val="bg2">
              <a:lumMod val="20000"/>
              <a:lumOff val="80000"/>
            </a:schemeClr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/>
          <a:lstStyle/>
          <a:p>
            <a:pPr marL="142875" algn="ctr">
              <a:spcBef>
                <a:spcPts val="600"/>
              </a:spcBef>
              <a:defRPr/>
            </a:pPr>
            <a:endParaRPr lang="ru-RU" sz="2400" b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95"/>
          <p:cNvSpPr txBox="1">
            <a:spLocks noChangeArrowheads="1"/>
          </p:cNvSpPr>
          <p:nvPr/>
        </p:nvSpPr>
        <p:spPr bwMode="auto">
          <a:xfrm>
            <a:off x="774700" y="3136900"/>
            <a:ext cx="316865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00" rIns="36000" anchor="ctr"/>
          <a:lstStyle/>
          <a:p>
            <a:pPr algn="r" eaLnBrk="0" hangingPunct="0"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Терминология и классификация</a:t>
            </a:r>
          </a:p>
        </p:txBody>
      </p:sp>
      <p:sp>
        <p:nvSpPr>
          <p:cNvPr id="31" name="TextBox 96"/>
          <p:cNvSpPr txBox="1">
            <a:spLocks noChangeArrowheads="1"/>
          </p:cNvSpPr>
          <p:nvPr/>
        </p:nvSpPr>
        <p:spPr bwMode="auto">
          <a:xfrm>
            <a:off x="846138" y="3852863"/>
            <a:ext cx="316865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00" rIns="36000" anchor="ctr"/>
          <a:lstStyle/>
          <a:p>
            <a:pPr algn="r" eaLnBrk="0" hangingPunct="0"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Методы измерений</a:t>
            </a:r>
          </a:p>
        </p:txBody>
      </p:sp>
      <p:sp>
        <p:nvSpPr>
          <p:cNvPr id="32" name="TextBox 99"/>
          <p:cNvSpPr txBox="1">
            <a:spLocks noChangeArrowheads="1"/>
          </p:cNvSpPr>
          <p:nvPr/>
        </p:nvSpPr>
        <p:spPr bwMode="auto">
          <a:xfrm>
            <a:off x="774700" y="4495800"/>
            <a:ext cx="316865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00" rIns="36000" anchor="ctr"/>
          <a:lstStyle/>
          <a:p>
            <a:pPr algn="r" eaLnBrk="0" hangingPunct="0"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Безопасность</a:t>
            </a:r>
          </a:p>
        </p:txBody>
      </p:sp>
      <p:sp>
        <p:nvSpPr>
          <p:cNvPr id="33" name="TextBox 98"/>
          <p:cNvSpPr txBox="1">
            <a:spLocks noChangeArrowheads="1"/>
          </p:cNvSpPr>
          <p:nvPr/>
        </p:nvSpPr>
        <p:spPr bwMode="auto">
          <a:xfrm>
            <a:off x="846138" y="5210175"/>
            <a:ext cx="316865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00" rIns="36000" anchor="ctr"/>
          <a:lstStyle/>
          <a:p>
            <a:pPr algn="r" eaLnBrk="0" hangingPunct="0"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Характеристики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наноматериалов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4275658" y="1629769"/>
            <a:ext cx="585227" cy="539351"/>
          </a:xfrm>
          <a:prstGeom prst="roundRect">
            <a:avLst>
              <a:gd name="adj" fmla="val 1309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grpSp>
        <p:nvGrpSpPr>
          <p:cNvPr id="17426" name="Группа 80"/>
          <p:cNvGrpSpPr>
            <a:grpSpLocks/>
          </p:cNvGrpSpPr>
          <p:nvPr/>
        </p:nvGrpSpPr>
        <p:grpSpPr bwMode="auto">
          <a:xfrm>
            <a:off x="7002463" y="1620838"/>
            <a:ext cx="595312" cy="547687"/>
            <a:chOff x="1352502" y="1667934"/>
            <a:chExt cx="5498414" cy="5071353"/>
          </a:xfrm>
        </p:grpSpPr>
        <p:sp>
          <p:nvSpPr>
            <p:cNvPr id="36" name="Скругленный прямоугольник 35"/>
            <p:cNvSpPr/>
            <p:nvPr/>
          </p:nvSpPr>
          <p:spPr>
            <a:xfrm>
              <a:off x="1352502" y="1667934"/>
              <a:ext cx="5498414" cy="5071353"/>
            </a:xfrm>
            <a:prstGeom prst="roundRect">
              <a:avLst/>
            </a:prstGeom>
            <a:solidFill>
              <a:srgbClr val="066B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/>
            </a:p>
          </p:txBody>
        </p:sp>
        <p:sp>
          <p:nvSpPr>
            <p:cNvPr id="37" name="Скругленный прямоугольник 36"/>
            <p:cNvSpPr/>
            <p:nvPr/>
          </p:nvSpPr>
          <p:spPr>
            <a:xfrm>
              <a:off x="1909675" y="2785103"/>
              <a:ext cx="469198" cy="2160835"/>
            </a:xfrm>
            <a:prstGeom prst="roundRect">
              <a:avLst/>
            </a:prstGeom>
            <a:solidFill>
              <a:schemeClr val="bg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/>
            </a:p>
          </p:txBody>
        </p:sp>
        <p:sp>
          <p:nvSpPr>
            <p:cNvPr id="38" name="Полилиния 37"/>
            <p:cNvSpPr/>
            <p:nvPr/>
          </p:nvSpPr>
          <p:spPr>
            <a:xfrm>
              <a:off x="2921379" y="2711600"/>
              <a:ext cx="1334288" cy="2204938"/>
            </a:xfrm>
            <a:custGeom>
              <a:avLst/>
              <a:gdLst>
                <a:gd name="connsiteX0" fmla="*/ 240030 w 247650"/>
                <a:gd name="connsiteY0" fmla="*/ 0 h 413385"/>
                <a:gd name="connsiteX1" fmla="*/ 38100 w 247650"/>
                <a:gd name="connsiteY1" fmla="*/ 0 h 413385"/>
                <a:gd name="connsiteX2" fmla="*/ 0 w 247650"/>
                <a:gd name="connsiteY2" fmla="*/ 38100 h 413385"/>
                <a:gd name="connsiteX3" fmla="*/ 0 w 247650"/>
                <a:gd name="connsiteY3" fmla="*/ 375285 h 413385"/>
                <a:gd name="connsiteX4" fmla="*/ 38100 w 247650"/>
                <a:gd name="connsiteY4" fmla="*/ 413385 h 413385"/>
                <a:gd name="connsiteX5" fmla="*/ 247650 w 247650"/>
                <a:gd name="connsiteY5" fmla="*/ 413385 h 413385"/>
                <a:gd name="connsiteX6" fmla="*/ 247650 w 247650"/>
                <a:gd name="connsiteY6" fmla="*/ 375285 h 413385"/>
                <a:gd name="connsiteX7" fmla="*/ 97155 w 247650"/>
                <a:gd name="connsiteY7" fmla="*/ 375285 h 413385"/>
                <a:gd name="connsiteX8" fmla="*/ 83820 w 247650"/>
                <a:gd name="connsiteY8" fmla="*/ 361950 h 413385"/>
                <a:gd name="connsiteX9" fmla="*/ 83820 w 247650"/>
                <a:gd name="connsiteY9" fmla="*/ 228600 h 413385"/>
                <a:gd name="connsiteX10" fmla="*/ 93345 w 247650"/>
                <a:gd name="connsiteY10" fmla="*/ 219075 h 413385"/>
                <a:gd name="connsiteX11" fmla="*/ 205740 w 247650"/>
                <a:gd name="connsiteY11" fmla="*/ 219075 h 413385"/>
                <a:gd name="connsiteX12" fmla="*/ 205740 w 247650"/>
                <a:gd name="connsiteY12" fmla="*/ 180975 h 413385"/>
                <a:gd name="connsiteX13" fmla="*/ 89535 w 247650"/>
                <a:gd name="connsiteY13" fmla="*/ 180975 h 413385"/>
                <a:gd name="connsiteX14" fmla="*/ 81915 w 247650"/>
                <a:gd name="connsiteY14" fmla="*/ 173355 h 413385"/>
                <a:gd name="connsiteX15" fmla="*/ 81915 w 247650"/>
                <a:gd name="connsiteY15" fmla="*/ 59055 h 413385"/>
                <a:gd name="connsiteX16" fmla="*/ 95250 w 247650"/>
                <a:gd name="connsiteY16" fmla="*/ 45720 h 413385"/>
                <a:gd name="connsiteX17" fmla="*/ 240030 w 247650"/>
                <a:gd name="connsiteY17" fmla="*/ 0 h 413385"/>
                <a:gd name="connsiteX0" fmla="*/ 240030 w 247650"/>
                <a:gd name="connsiteY0" fmla="*/ 0 h 413385"/>
                <a:gd name="connsiteX1" fmla="*/ 38100 w 247650"/>
                <a:gd name="connsiteY1" fmla="*/ 0 h 413385"/>
                <a:gd name="connsiteX2" fmla="*/ 0 w 247650"/>
                <a:gd name="connsiteY2" fmla="*/ 38100 h 413385"/>
                <a:gd name="connsiteX3" fmla="*/ 0 w 247650"/>
                <a:gd name="connsiteY3" fmla="*/ 375285 h 413385"/>
                <a:gd name="connsiteX4" fmla="*/ 38100 w 247650"/>
                <a:gd name="connsiteY4" fmla="*/ 413385 h 413385"/>
                <a:gd name="connsiteX5" fmla="*/ 247650 w 247650"/>
                <a:gd name="connsiteY5" fmla="*/ 413385 h 413385"/>
                <a:gd name="connsiteX6" fmla="*/ 247650 w 247650"/>
                <a:gd name="connsiteY6" fmla="*/ 375285 h 413385"/>
                <a:gd name="connsiteX7" fmla="*/ 97155 w 247650"/>
                <a:gd name="connsiteY7" fmla="*/ 375285 h 413385"/>
                <a:gd name="connsiteX8" fmla="*/ 83820 w 247650"/>
                <a:gd name="connsiteY8" fmla="*/ 361950 h 413385"/>
                <a:gd name="connsiteX9" fmla="*/ 83820 w 247650"/>
                <a:gd name="connsiteY9" fmla="*/ 228600 h 413385"/>
                <a:gd name="connsiteX10" fmla="*/ 93345 w 247650"/>
                <a:gd name="connsiteY10" fmla="*/ 219075 h 413385"/>
                <a:gd name="connsiteX11" fmla="*/ 205740 w 247650"/>
                <a:gd name="connsiteY11" fmla="*/ 219075 h 413385"/>
                <a:gd name="connsiteX12" fmla="*/ 205740 w 247650"/>
                <a:gd name="connsiteY12" fmla="*/ 180975 h 413385"/>
                <a:gd name="connsiteX13" fmla="*/ 89535 w 247650"/>
                <a:gd name="connsiteY13" fmla="*/ 180975 h 413385"/>
                <a:gd name="connsiteX14" fmla="*/ 81915 w 247650"/>
                <a:gd name="connsiteY14" fmla="*/ 173355 h 413385"/>
                <a:gd name="connsiteX15" fmla="*/ 81915 w 247650"/>
                <a:gd name="connsiteY15" fmla="*/ 59055 h 413385"/>
                <a:gd name="connsiteX16" fmla="*/ 95250 w 247650"/>
                <a:gd name="connsiteY16" fmla="*/ 45720 h 413385"/>
                <a:gd name="connsiteX17" fmla="*/ 198749 w 247650"/>
                <a:gd name="connsiteY17" fmla="*/ 12497 h 413385"/>
                <a:gd name="connsiteX18" fmla="*/ 240030 w 247650"/>
                <a:gd name="connsiteY18" fmla="*/ 0 h 413385"/>
                <a:gd name="connsiteX0" fmla="*/ 240030 w 247650"/>
                <a:gd name="connsiteY0" fmla="*/ 0 h 413385"/>
                <a:gd name="connsiteX1" fmla="*/ 38100 w 247650"/>
                <a:gd name="connsiteY1" fmla="*/ 0 h 413385"/>
                <a:gd name="connsiteX2" fmla="*/ 0 w 247650"/>
                <a:gd name="connsiteY2" fmla="*/ 38100 h 413385"/>
                <a:gd name="connsiteX3" fmla="*/ 0 w 247650"/>
                <a:gd name="connsiteY3" fmla="*/ 375285 h 413385"/>
                <a:gd name="connsiteX4" fmla="*/ 38100 w 247650"/>
                <a:gd name="connsiteY4" fmla="*/ 413385 h 413385"/>
                <a:gd name="connsiteX5" fmla="*/ 247650 w 247650"/>
                <a:gd name="connsiteY5" fmla="*/ 413385 h 413385"/>
                <a:gd name="connsiteX6" fmla="*/ 247650 w 247650"/>
                <a:gd name="connsiteY6" fmla="*/ 375285 h 413385"/>
                <a:gd name="connsiteX7" fmla="*/ 97155 w 247650"/>
                <a:gd name="connsiteY7" fmla="*/ 375285 h 413385"/>
                <a:gd name="connsiteX8" fmla="*/ 83820 w 247650"/>
                <a:gd name="connsiteY8" fmla="*/ 361950 h 413385"/>
                <a:gd name="connsiteX9" fmla="*/ 83820 w 247650"/>
                <a:gd name="connsiteY9" fmla="*/ 228600 h 413385"/>
                <a:gd name="connsiteX10" fmla="*/ 93345 w 247650"/>
                <a:gd name="connsiteY10" fmla="*/ 219075 h 413385"/>
                <a:gd name="connsiteX11" fmla="*/ 205740 w 247650"/>
                <a:gd name="connsiteY11" fmla="*/ 219075 h 413385"/>
                <a:gd name="connsiteX12" fmla="*/ 205740 w 247650"/>
                <a:gd name="connsiteY12" fmla="*/ 180975 h 413385"/>
                <a:gd name="connsiteX13" fmla="*/ 89535 w 247650"/>
                <a:gd name="connsiteY13" fmla="*/ 180975 h 413385"/>
                <a:gd name="connsiteX14" fmla="*/ 81915 w 247650"/>
                <a:gd name="connsiteY14" fmla="*/ 173355 h 413385"/>
                <a:gd name="connsiteX15" fmla="*/ 81915 w 247650"/>
                <a:gd name="connsiteY15" fmla="*/ 59055 h 413385"/>
                <a:gd name="connsiteX16" fmla="*/ 95250 w 247650"/>
                <a:gd name="connsiteY16" fmla="*/ 45720 h 413385"/>
                <a:gd name="connsiteX17" fmla="*/ 240873 w 247650"/>
                <a:gd name="connsiteY17" fmla="*/ 45513 h 413385"/>
                <a:gd name="connsiteX18" fmla="*/ 240030 w 247650"/>
                <a:gd name="connsiteY18" fmla="*/ 0 h 413385"/>
                <a:gd name="connsiteX0" fmla="*/ 240030 w 247650"/>
                <a:gd name="connsiteY0" fmla="*/ 0 h 413385"/>
                <a:gd name="connsiteX1" fmla="*/ 38100 w 247650"/>
                <a:gd name="connsiteY1" fmla="*/ 0 h 413385"/>
                <a:gd name="connsiteX2" fmla="*/ 0 w 247650"/>
                <a:gd name="connsiteY2" fmla="*/ 38100 h 413385"/>
                <a:gd name="connsiteX3" fmla="*/ 0 w 247650"/>
                <a:gd name="connsiteY3" fmla="*/ 375285 h 413385"/>
                <a:gd name="connsiteX4" fmla="*/ 38100 w 247650"/>
                <a:gd name="connsiteY4" fmla="*/ 413385 h 413385"/>
                <a:gd name="connsiteX5" fmla="*/ 247650 w 247650"/>
                <a:gd name="connsiteY5" fmla="*/ 413385 h 413385"/>
                <a:gd name="connsiteX6" fmla="*/ 247650 w 247650"/>
                <a:gd name="connsiteY6" fmla="*/ 375285 h 413385"/>
                <a:gd name="connsiteX7" fmla="*/ 97155 w 247650"/>
                <a:gd name="connsiteY7" fmla="*/ 375285 h 413385"/>
                <a:gd name="connsiteX8" fmla="*/ 83820 w 247650"/>
                <a:gd name="connsiteY8" fmla="*/ 361950 h 413385"/>
                <a:gd name="connsiteX9" fmla="*/ 83820 w 247650"/>
                <a:gd name="connsiteY9" fmla="*/ 228600 h 413385"/>
                <a:gd name="connsiteX10" fmla="*/ 93345 w 247650"/>
                <a:gd name="connsiteY10" fmla="*/ 219075 h 413385"/>
                <a:gd name="connsiteX11" fmla="*/ 205740 w 247650"/>
                <a:gd name="connsiteY11" fmla="*/ 219075 h 413385"/>
                <a:gd name="connsiteX12" fmla="*/ 205740 w 247650"/>
                <a:gd name="connsiteY12" fmla="*/ 180975 h 413385"/>
                <a:gd name="connsiteX13" fmla="*/ 89535 w 247650"/>
                <a:gd name="connsiteY13" fmla="*/ 180975 h 413385"/>
                <a:gd name="connsiteX14" fmla="*/ 81915 w 247650"/>
                <a:gd name="connsiteY14" fmla="*/ 173355 h 413385"/>
                <a:gd name="connsiteX15" fmla="*/ 81915 w 247650"/>
                <a:gd name="connsiteY15" fmla="*/ 59055 h 413385"/>
                <a:gd name="connsiteX16" fmla="*/ 95250 w 247650"/>
                <a:gd name="connsiteY16" fmla="*/ 45720 h 413385"/>
                <a:gd name="connsiteX17" fmla="*/ 240873 w 247650"/>
                <a:gd name="connsiteY17" fmla="*/ 45513 h 413385"/>
                <a:gd name="connsiteX18" fmla="*/ 240030 w 247650"/>
                <a:gd name="connsiteY18" fmla="*/ 0 h 413385"/>
                <a:gd name="connsiteX0" fmla="*/ 240030 w 247650"/>
                <a:gd name="connsiteY0" fmla="*/ 0 h 413385"/>
                <a:gd name="connsiteX1" fmla="*/ 38100 w 247650"/>
                <a:gd name="connsiteY1" fmla="*/ 0 h 413385"/>
                <a:gd name="connsiteX2" fmla="*/ 0 w 247650"/>
                <a:gd name="connsiteY2" fmla="*/ 38100 h 413385"/>
                <a:gd name="connsiteX3" fmla="*/ 0 w 247650"/>
                <a:gd name="connsiteY3" fmla="*/ 375285 h 413385"/>
                <a:gd name="connsiteX4" fmla="*/ 38100 w 247650"/>
                <a:gd name="connsiteY4" fmla="*/ 413385 h 413385"/>
                <a:gd name="connsiteX5" fmla="*/ 247650 w 247650"/>
                <a:gd name="connsiteY5" fmla="*/ 413385 h 413385"/>
                <a:gd name="connsiteX6" fmla="*/ 247650 w 247650"/>
                <a:gd name="connsiteY6" fmla="*/ 375285 h 413385"/>
                <a:gd name="connsiteX7" fmla="*/ 97155 w 247650"/>
                <a:gd name="connsiteY7" fmla="*/ 375285 h 413385"/>
                <a:gd name="connsiteX8" fmla="*/ 83820 w 247650"/>
                <a:gd name="connsiteY8" fmla="*/ 361950 h 413385"/>
                <a:gd name="connsiteX9" fmla="*/ 83820 w 247650"/>
                <a:gd name="connsiteY9" fmla="*/ 228600 h 413385"/>
                <a:gd name="connsiteX10" fmla="*/ 93345 w 247650"/>
                <a:gd name="connsiteY10" fmla="*/ 219075 h 413385"/>
                <a:gd name="connsiteX11" fmla="*/ 205740 w 247650"/>
                <a:gd name="connsiteY11" fmla="*/ 219075 h 413385"/>
                <a:gd name="connsiteX12" fmla="*/ 205740 w 247650"/>
                <a:gd name="connsiteY12" fmla="*/ 180975 h 413385"/>
                <a:gd name="connsiteX13" fmla="*/ 89535 w 247650"/>
                <a:gd name="connsiteY13" fmla="*/ 180975 h 413385"/>
                <a:gd name="connsiteX14" fmla="*/ 81915 w 247650"/>
                <a:gd name="connsiteY14" fmla="*/ 173355 h 413385"/>
                <a:gd name="connsiteX15" fmla="*/ 81915 w 247650"/>
                <a:gd name="connsiteY15" fmla="*/ 59055 h 413385"/>
                <a:gd name="connsiteX16" fmla="*/ 95250 w 247650"/>
                <a:gd name="connsiteY16" fmla="*/ 45720 h 413385"/>
                <a:gd name="connsiteX17" fmla="*/ 240873 w 247650"/>
                <a:gd name="connsiteY17" fmla="*/ 45513 h 413385"/>
                <a:gd name="connsiteX18" fmla="*/ 240030 w 247650"/>
                <a:gd name="connsiteY18" fmla="*/ 0 h 413385"/>
                <a:gd name="connsiteX0" fmla="*/ 240030 w 247650"/>
                <a:gd name="connsiteY0" fmla="*/ 0 h 413385"/>
                <a:gd name="connsiteX1" fmla="*/ 38100 w 247650"/>
                <a:gd name="connsiteY1" fmla="*/ 0 h 413385"/>
                <a:gd name="connsiteX2" fmla="*/ 0 w 247650"/>
                <a:gd name="connsiteY2" fmla="*/ 38100 h 413385"/>
                <a:gd name="connsiteX3" fmla="*/ 0 w 247650"/>
                <a:gd name="connsiteY3" fmla="*/ 375285 h 413385"/>
                <a:gd name="connsiteX4" fmla="*/ 38100 w 247650"/>
                <a:gd name="connsiteY4" fmla="*/ 413385 h 413385"/>
                <a:gd name="connsiteX5" fmla="*/ 247650 w 247650"/>
                <a:gd name="connsiteY5" fmla="*/ 413385 h 413385"/>
                <a:gd name="connsiteX6" fmla="*/ 247650 w 247650"/>
                <a:gd name="connsiteY6" fmla="*/ 375285 h 413385"/>
                <a:gd name="connsiteX7" fmla="*/ 97155 w 247650"/>
                <a:gd name="connsiteY7" fmla="*/ 375285 h 413385"/>
                <a:gd name="connsiteX8" fmla="*/ 83820 w 247650"/>
                <a:gd name="connsiteY8" fmla="*/ 361950 h 413385"/>
                <a:gd name="connsiteX9" fmla="*/ 83820 w 247650"/>
                <a:gd name="connsiteY9" fmla="*/ 228600 h 413385"/>
                <a:gd name="connsiteX10" fmla="*/ 93345 w 247650"/>
                <a:gd name="connsiteY10" fmla="*/ 219075 h 413385"/>
                <a:gd name="connsiteX11" fmla="*/ 205740 w 247650"/>
                <a:gd name="connsiteY11" fmla="*/ 219075 h 413385"/>
                <a:gd name="connsiteX12" fmla="*/ 205740 w 247650"/>
                <a:gd name="connsiteY12" fmla="*/ 180975 h 413385"/>
                <a:gd name="connsiteX13" fmla="*/ 89535 w 247650"/>
                <a:gd name="connsiteY13" fmla="*/ 180975 h 413385"/>
                <a:gd name="connsiteX14" fmla="*/ 81915 w 247650"/>
                <a:gd name="connsiteY14" fmla="*/ 173355 h 413385"/>
                <a:gd name="connsiteX15" fmla="*/ 81915 w 247650"/>
                <a:gd name="connsiteY15" fmla="*/ 59055 h 413385"/>
                <a:gd name="connsiteX16" fmla="*/ 95250 w 247650"/>
                <a:gd name="connsiteY16" fmla="*/ 45720 h 413385"/>
                <a:gd name="connsiteX17" fmla="*/ 240873 w 247650"/>
                <a:gd name="connsiteY17" fmla="*/ 45513 h 413385"/>
                <a:gd name="connsiteX18" fmla="*/ 240030 w 247650"/>
                <a:gd name="connsiteY18" fmla="*/ 0 h 413385"/>
                <a:gd name="connsiteX0" fmla="*/ 240030 w 247650"/>
                <a:gd name="connsiteY0" fmla="*/ 0 h 413385"/>
                <a:gd name="connsiteX1" fmla="*/ 38100 w 247650"/>
                <a:gd name="connsiteY1" fmla="*/ 0 h 413385"/>
                <a:gd name="connsiteX2" fmla="*/ 0 w 247650"/>
                <a:gd name="connsiteY2" fmla="*/ 38100 h 413385"/>
                <a:gd name="connsiteX3" fmla="*/ 0 w 247650"/>
                <a:gd name="connsiteY3" fmla="*/ 375285 h 413385"/>
                <a:gd name="connsiteX4" fmla="*/ 38100 w 247650"/>
                <a:gd name="connsiteY4" fmla="*/ 413385 h 413385"/>
                <a:gd name="connsiteX5" fmla="*/ 247650 w 247650"/>
                <a:gd name="connsiteY5" fmla="*/ 413385 h 413385"/>
                <a:gd name="connsiteX6" fmla="*/ 247650 w 247650"/>
                <a:gd name="connsiteY6" fmla="*/ 375285 h 413385"/>
                <a:gd name="connsiteX7" fmla="*/ 97155 w 247650"/>
                <a:gd name="connsiteY7" fmla="*/ 375285 h 413385"/>
                <a:gd name="connsiteX8" fmla="*/ 83820 w 247650"/>
                <a:gd name="connsiteY8" fmla="*/ 361950 h 413385"/>
                <a:gd name="connsiteX9" fmla="*/ 83820 w 247650"/>
                <a:gd name="connsiteY9" fmla="*/ 228600 h 413385"/>
                <a:gd name="connsiteX10" fmla="*/ 93345 w 247650"/>
                <a:gd name="connsiteY10" fmla="*/ 219075 h 413385"/>
                <a:gd name="connsiteX11" fmla="*/ 205740 w 247650"/>
                <a:gd name="connsiteY11" fmla="*/ 219075 h 413385"/>
                <a:gd name="connsiteX12" fmla="*/ 205740 w 247650"/>
                <a:gd name="connsiteY12" fmla="*/ 180975 h 413385"/>
                <a:gd name="connsiteX13" fmla="*/ 89535 w 247650"/>
                <a:gd name="connsiteY13" fmla="*/ 180975 h 413385"/>
                <a:gd name="connsiteX14" fmla="*/ 81915 w 247650"/>
                <a:gd name="connsiteY14" fmla="*/ 173355 h 413385"/>
                <a:gd name="connsiteX15" fmla="*/ 81915 w 247650"/>
                <a:gd name="connsiteY15" fmla="*/ 59055 h 413385"/>
                <a:gd name="connsiteX16" fmla="*/ 95250 w 247650"/>
                <a:gd name="connsiteY16" fmla="*/ 45720 h 413385"/>
                <a:gd name="connsiteX17" fmla="*/ 240873 w 247650"/>
                <a:gd name="connsiteY17" fmla="*/ 45513 h 413385"/>
                <a:gd name="connsiteX18" fmla="*/ 240030 w 247650"/>
                <a:gd name="connsiteY18" fmla="*/ 0 h 413385"/>
                <a:gd name="connsiteX0" fmla="*/ 240030 w 247650"/>
                <a:gd name="connsiteY0" fmla="*/ 0 h 413385"/>
                <a:gd name="connsiteX1" fmla="*/ 38100 w 247650"/>
                <a:gd name="connsiteY1" fmla="*/ 0 h 413385"/>
                <a:gd name="connsiteX2" fmla="*/ 0 w 247650"/>
                <a:gd name="connsiteY2" fmla="*/ 38100 h 413385"/>
                <a:gd name="connsiteX3" fmla="*/ 0 w 247650"/>
                <a:gd name="connsiteY3" fmla="*/ 375285 h 413385"/>
                <a:gd name="connsiteX4" fmla="*/ 38100 w 247650"/>
                <a:gd name="connsiteY4" fmla="*/ 413385 h 413385"/>
                <a:gd name="connsiteX5" fmla="*/ 247650 w 247650"/>
                <a:gd name="connsiteY5" fmla="*/ 413385 h 413385"/>
                <a:gd name="connsiteX6" fmla="*/ 247650 w 247650"/>
                <a:gd name="connsiteY6" fmla="*/ 375285 h 413385"/>
                <a:gd name="connsiteX7" fmla="*/ 97155 w 247650"/>
                <a:gd name="connsiteY7" fmla="*/ 375285 h 413385"/>
                <a:gd name="connsiteX8" fmla="*/ 83820 w 247650"/>
                <a:gd name="connsiteY8" fmla="*/ 361950 h 413385"/>
                <a:gd name="connsiteX9" fmla="*/ 83820 w 247650"/>
                <a:gd name="connsiteY9" fmla="*/ 228600 h 413385"/>
                <a:gd name="connsiteX10" fmla="*/ 93345 w 247650"/>
                <a:gd name="connsiteY10" fmla="*/ 219075 h 413385"/>
                <a:gd name="connsiteX11" fmla="*/ 205740 w 247650"/>
                <a:gd name="connsiteY11" fmla="*/ 219075 h 413385"/>
                <a:gd name="connsiteX12" fmla="*/ 205740 w 247650"/>
                <a:gd name="connsiteY12" fmla="*/ 180975 h 413385"/>
                <a:gd name="connsiteX13" fmla="*/ 89535 w 247650"/>
                <a:gd name="connsiteY13" fmla="*/ 180975 h 413385"/>
                <a:gd name="connsiteX14" fmla="*/ 81915 w 247650"/>
                <a:gd name="connsiteY14" fmla="*/ 173355 h 413385"/>
                <a:gd name="connsiteX15" fmla="*/ 81915 w 247650"/>
                <a:gd name="connsiteY15" fmla="*/ 59055 h 413385"/>
                <a:gd name="connsiteX16" fmla="*/ 95250 w 247650"/>
                <a:gd name="connsiteY16" fmla="*/ 45720 h 413385"/>
                <a:gd name="connsiteX17" fmla="*/ 240873 w 247650"/>
                <a:gd name="connsiteY17" fmla="*/ 45513 h 413385"/>
                <a:gd name="connsiteX18" fmla="*/ 240030 w 247650"/>
                <a:gd name="connsiteY18" fmla="*/ 0 h 413385"/>
                <a:gd name="connsiteX0" fmla="*/ 240030 w 247650"/>
                <a:gd name="connsiteY0" fmla="*/ 0 h 413385"/>
                <a:gd name="connsiteX1" fmla="*/ 38100 w 247650"/>
                <a:gd name="connsiteY1" fmla="*/ 0 h 413385"/>
                <a:gd name="connsiteX2" fmla="*/ 0 w 247650"/>
                <a:gd name="connsiteY2" fmla="*/ 38100 h 413385"/>
                <a:gd name="connsiteX3" fmla="*/ 0 w 247650"/>
                <a:gd name="connsiteY3" fmla="*/ 375285 h 413385"/>
                <a:gd name="connsiteX4" fmla="*/ 38100 w 247650"/>
                <a:gd name="connsiteY4" fmla="*/ 413385 h 413385"/>
                <a:gd name="connsiteX5" fmla="*/ 247650 w 247650"/>
                <a:gd name="connsiteY5" fmla="*/ 413385 h 413385"/>
                <a:gd name="connsiteX6" fmla="*/ 247650 w 247650"/>
                <a:gd name="connsiteY6" fmla="*/ 375285 h 413385"/>
                <a:gd name="connsiteX7" fmla="*/ 97155 w 247650"/>
                <a:gd name="connsiteY7" fmla="*/ 375285 h 413385"/>
                <a:gd name="connsiteX8" fmla="*/ 83820 w 247650"/>
                <a:gd name="connsiteY8" fmla="*/ 361950 h 413385"/>
                <a:gd name="connsiteX9" fmla="*/ 83820 w 247650"/>
                <a:gd name="connsiteY9" fmla="*/ 228600 h 413385"/>
                <a:gd name="connsiteX10" fmla="*/ 93345 w 247650"/>
                <a:gd name="connsiteY10" fmla="*/ 219075 h 413385"/>
                <a:gd name="connsiteX11" fmla="*/ 205740 w 247650"/>
                <a:gd name="connsiteY11" fmla="*/ 219075 h 413385"/>
                <a:gd name="connsiteX12" fmla="*/ 205740 w 247650"/>
                <a:gd name="connsiteY12" fmla="*/ 180975 h 413385"/>
                <a:gd name="connsiteX13" fmla="*/ 89535 w 247650"/>
                <a:gd name="connsiteY13" fmla="*/ 180975 h 413385"/>
                <a:gd name="connsiteX14" fmla="*/ 81915 w 247650"/>
                <a:gd name="connsiteY14" fmla="*/ 173355 h 413385"/>
                <a:gd name="connsiteX15" fmla="*/ 81915 w 247650"/>
                <a:gd name="connsiteY15" fmla="*/ 59055 h 413385"/>
                <a:gd name="connsiteX16" fmla="*/ 95250 w 247650"/>
                <a:gd name="connsiteY16" fmla="*/ 45720 h 413385"/>
                <a:gd name="connsiteX17" fmla="*/ 240873 w 247650"/>
                <a:gd name="connsiteY17" fmla="*/ 45513 h 413385"/>
                <a:gd name="connsiteX18" fmla="*/ 240030 w 247650"/>
                <a:gd name="connsiteY18" fmla="*/ 0 h 413385"/>
                <a:gd name="connsiteX0" fmla="*/ 240030 w 247650"/>
                <a:gd name="connsiteY0" fmla="*/ 0 h 413385"/>
                <a:gd name="connsiteX1" fmla="*/ 38100 w 247650"/>
                <a:gd name="connsiteY1" fmla="*/ 0 h 413385"/>
                <a:gd name="connsiteX2" fmla="*/ 0 w 247650"/>
                <a:gd name="connsiteY2" fmla="*/ 38100 h 413385"/>
                <a:gd name="connsiteX3" fmla="*/ 0 w 247650"/>
                <a:gd name="connsiteY3" fmla="*/ 375285 h 413385"/>
                <a:gd name="connsiteX4" fmla="*/ 38100 w 247650"/>
                <a:gd name="connsiteY4" fmla="*/ 413385 h 413385"/>
                <a:gd name="connsiteX5" fmla="*/ 247650 w 247650"/>
                <a:gd name="connsiteY5" fmla="*/ 413385 h 413385"/>
                <a:gd name="connsiteX6" fmla="*/ 247650 w 247650"/>
                <a:gd name="connsiteY6" fmla="*/ 375285 h 413385"/>
                <a:gd name="connsiteX7" fmla="*/ 97155 w 247650"/>
                <a:gd name="connsiteY7" fmla="*/ 375285 h 413385"/>
                <a:gd name="connsiteX8" fmla="*/ 83820 w 247650"/>
                <a:gd name="connsiteY8" fmla="*/ 361950 h 413385"/>
                <a:gd name="connsiteX9" fmla="*/ 83820 w 247650"/>
                <a:gd name="connsiteY9" fmla="*/ 228600 h 413385"/>
                <a:gd name="connsiteX10" fmla="*/ 93345 w 247650"/>
                <a:gd name="connsiteY10" fmla="*/ 219075 h 413385"/>
                <a:gd name="connsiteX11" fmla="*/ 205740 w 247650"/>
                <a:gd name="connsiteY11" fmla="*/ 219075 h 413385"/>
                <a:gd name="connsiteX12" fmla="*/ 205740 w 247650"/>
                <a:gd name="connsiteY12" fmla="*/ 180975 h 413385"/>
                <a:gd name="connsiteX13" fmla="*/ 89535 w 247650"/>
                <a:gd name="connsiteY13" fmla="*/ 180975 h 413385"/>
                <a:gd name="connsiteX14" fmla="*/ 81915 w 247650"/>
                <a:gd name="connsiteY14" fmla="*/ 173355 h 413385"/>
                <a:gd name="connsiteX15" fmla="*/ 81915 w 247650"/>
                <a:gd name="connsiteY15" fmla="*/ 59055 h 413385"/>
                <a:gd name="connsiteX16" fmla="*/ 95250 w 247650"/>
                <a:gd name="connsiteY16" fmla="*/ 45720 h 413385"/>
                <a:gd name="connsiteX17" fmla="*/ 240873 w 247650"/>
                <a:gd name="connsiteY17" fmla="*/ 45513 h 413385"/>
                <a:gd name="connsiteX18" fmla="*/ 240030 w 247650"/>
                <a:gd name="connsiteY18" fmla="*/ 0 h 413385"/>
                <a:gd name="connsiteX0" fmla="*/ 240030 w 247650"/>
                <a:gd name="connsiteY0" fmla="*/ 0 h 413385"/>
                <a:gd name="connsiteX1" fmla="*/ 38100 w 247650"/>
                <a:gd name="connsiteY1" fmla="*/ 0 h 413385"/>
                <a:gd name="connsiteX2" fmla="*/ 0 w 247650"/>
                <a:gd name="connsiteY2" fmla="*/ 38100 h 413385"/>
                <a:gd name="connsiteX3" fmla="*/ 0 w 247650"/>
                <a:gd name="connsiteY3" fmla="*/ 375285 h 413385"/>
                <a:gd name="connsiteX4" fmla="*/ 38100 w 247650"/>
                <a:gd name="connsiteY4" fmla="*/ 413385 h 413385"/>
                <a:gd name="connsiteX5" fmla="*/ 247650 w 247650"/>
                <a:gd name="connsiteY5" fmla="*/ 413385 h 413385"/>
                <a:gd name="connsiteX6" fmla="*/ 247650 w 247650"/>
                <a:gd name="connsiteY6" fmla="*/ 375285 h 413385"/>
                <a:gd name="connsiteX7" fmla="*/ 97155 w 247650"/>
                <a:gd name="connsiteY7" fmla="*/ 375285 h 413385"/>
                <a:gd name="connsiteX8" fmla="*/ 83820 w 247650"/>
                <a:gd name="connsiteY8" fmla="*/ 361950 h 413385"/>
                <a:gd name="connsiteX9" fmla="*/ 83820 w 247650"/>
                <a:gd name="connsiteY9" fmla="*/ 228600 h 413385"/>
                <a:gd name="connsiteX10" fmla="*/ 93345 w 247650"/>
                <a:gd name="connsiteY10" fmla="*/ 219075 h 413385"/>
                <a:gd name="connsiteX11" fmla="*/ 205740 w 247650"/>
                <a:gd name="connsiteY11" fmla="*/ 219075 h 413385"/>
                <a:gd name="connsiteX12" fmla="*/ 205740 w 247650"/>
                <a:gd name="connsiteY12" fmla="*/ 180975 h 413385"/>
                <a:gd name="connsiteX13" fmla="*/ 89535 w 247650"/>
                <a:gd name="connsiteY13" fmla="*/ 180975 h 413385"/>
                <a:gd name="connsiteX14" fmla="*/ 81915 w 247650"/>
                <a:gd name="connsiteY14" fmla="*/ 173355 h 413385"/>
                <a:gd name="connsiteX15" fmla="*/ 81915 w 247650"/>
                <a:gd name="connsiteY15" fmla="*/ 59055 h 413385"/>
                <a:gd name="connsiteX16" fmla="*/ 95250 w 247650"/>
                <a:gd name="connsiteY16" fmla="*/ 45720 h 413385"/>
                <a:gd name="connsiteX17" fmla="*/ 240873 w 247650"/>
                <a:gd name="connsiteY17" fmla="*/ 45513 h 413385"/>
                <a:gd name="connsiteX18" fmla="*/ 240030 w 247650"/>
                <a:gd name="connsiteY18" fmla="*/ 0 h 413385"/>
                <a:gd name="connsiteX0" fmla="*/ 240030 w 247650"/>
                <a:gd name="connsiteY0" fmla="*/ 0 h 413385"/>
                <a:gd name="connsiteX1" fmla="*/ 38100 w 247650"/>
                <a:gd name="connsiteY1" fmla="*/ 0 h 413385"/>
                <a:gd name="connsiteX2" fmla="*/ 0 w 247650"/>
                <a:gd name="connsiteY2" fmla="*/ 38100 h 413385"/>
                <a:gd name="connsiteX3" fmla="*/ 0 w 247650"/>
                <a:gd name="connsiteY3" fmla="*/ 375285 h 413385"/>
                <a:gd name="connsiteX4" fmla="*/ 38100 w 247650"/>
                <a:gd name="connsiteY4" fmla="*/ 413385 h 413385"/>
                <a:gd name="connsiteX5" fmla="*/ 247650 w 247650"/>
                <a:gd name="connsiteY5" fmla="*/ 413385 h 413385"/>
                <a:gd name="connsiteX6" fmla="*/ 247650 w 247650"/>
                <a:gd name="connsiteY6" fmla="*/ 375285 h 413385"/>
                <a:gd name="connsiteX7" fmla="*/ 97155 w 247650"/>
                <a:gd name="connsiteY7" fmla="*/ 375285 h 413385"/>
                <a:gd name="connsiteX8" fmla="*/ 83820 w 247650"/>
                <a:gd name="connsiteY8" fmla="*/ 361950 h 413385"/>
                <a:gd name="connsiteX9" fmla="*/ 83820 w 247650"/>
                <a:gd name="connsiteY9" fmla="*/ 228600 h 413385"/>
                <a:gd name="connsiteX10" fmla="*/ 93345 w 247650"/>
                <a:gd name="connsiteY10" fmla="*/ 219075 h 413385"/>
                <a:gd name="connsiteX11" fmla="*/ 205740 w 247650"/>
                <a:gd name="connsiteY11" fmla="*/ 219075 h 413385"/>
                <a:gd name="connsiteX12" fmla="*/ 205740 w 247650"/>
                <a:gd name="connsiteY12" fmla="*/ 180975 h 413385"/>
                <a:gd name="connsiteX13" fmla="*/ 89535 w 247650"/>
                <a:gd name="connsiteY13" fmla="*/ 180975 h 413385"/>
                <a:gd name="connsiteX14" fmla="*/ 81915 w 247650"/>
                <a:gd name="connsiteY14" fmla="*/ 173355 h 413385"/>
                <a:gd name="connsiteX15" fmla="*/ 81915 w 247650"/>
                <a:gd name="connsiteY15" fmla="*/ 59055 h 413385"/>
                <a:gd name="connsiteX16" fmla="*/ 95250 w 247650"/>
                <a:gd name="connsiteY16" fmla="*/ 45720 h 413385"/>
                <a:gd name="connsiteX17" fmla="*/ 240873 w 247650"/>
                <a:gd name="connsiteY17" fmla="*/ 45513 h 413385"/>
                <a:gd name="connsiteX18" fmla="*/ 240030 w 247650"/>
                <a:gd name="connsiteY18" fmla="*/ 0 h 413385"/>
                <a:gd name="connsiteX0" fmla="*/ 240030 w 249926"/>
                <a:gd name="connsiteY0" fmla="*/ 0 h 413385"/>
                <a:gd name="connsiteX1" fmla="*/ 38100 w 249926"/>
                <a:gd name="connsiteY1" fmla="*/ 0 h 413385"/>
                <a:gd name="connsiteX2" fmla="*/ 0 w 249926"/>
                <a:gd name="connsiteY2" fmla="*/ 38100 h 413385"/>
                <a:gd name="connsiteX3" fmla="*/ 0 w 249926"/>
                <a:gd name="connsiteY3" fmla="*/ 375285 h 413385"/>
                <a:gd name="connsiteX4" fmla="*/ 38100 w 249926"/>
                <a:gd name="connsiteY4" fmla="*/ 413385 h 413385"/>
                <a:gd name="connsiteX5" fmla="*/ 247650 w 249926"/>
                <a:gd name="connsiteY5" fmla="*/ 413385 h 413385"/>
                <a:gd name="connsiteX6" fmla="*/ 247650 w 249926"/>
                <a:gd name="connsiteY6" fmla="*/ 375285 h 413385"/>
                <a:gd name="connsiteX7" fmla="*/ 97155 w 249926"/>
                <a:gd name="connsiteY7" fmla="*/ 375285 h 413385"/>
                <a:gd name="connsiteX8" fmla="*/ 83820 w 249926"/>
                <a:gd name="connsiteY8" fmla="*/ 361950 h 413385"/>
                <a:gd name="connsiteX9" fmla="*/ 83820 w 249926"/>
                <a:gd name="connsiteY9" fmla="*/ 228600 h 413385"/>
                <a:gd name="connsiteX10" fmla="*/ 93345 w 249926"/>
                <a:gd name="connsiteY10" fmla="*/ 219075 h 413385"/>
                <a:gd name="connsiteX11" fmla="*/ 205740 w 249926"/>
                <a:gd name="connsiteY11" fmla="*/ 219075 h 413385"/>
                <a:gd name="connsiteX12" fmla="*/ 205740 w 249926"/>
                <a:gd name="connsiteY12" fmla="*/ 180975 h 413385"/>
                <a:gd name="connsiteX13" fmla="*/ 89535 w 249926"/>
                <a:gd name="connsiteY13" fmla="*/ 180975 h 413385"/>
                <a:gd name="connsiteX14" fmla="*/ 81915 w 249926"/>
                <a:gd name="connsiteY14" fmla="*/ 173355 h 413385"/>
                <a:gd name="connsiteX15" fmla="*/ 81915 w 249926"/>
                <a:gd name="connsiteY15" fmla="*/ 59055 h 413385"/>
                <a:gd name="connsiteX16" fmla="*/ 95250 w 249926"/>
                <a:gd name="connsiteY16" fmla="*/ 45720 h 413385"/>
                <a:gd name="connsiteX17" fmla="*/ 240873 w 249926"/>
                <a:gd name="connsiteY17" fmla="*/ 45513 h 413385"/>
                <a:gd name="connsiteX18" fmla="*/ 240030 w 249926"/>
                <a:gd name="connsiteY18" fmla="*/ 0 h 413385"/>
                <a:gd name="connsiteX0" fmla="*/ 240030 w 250883"/>
                <a:gd name="connsiteY0" fmla="*/ 0 h 413385"/>
                <a:gd name="connsiteX1" fmla="*/ 38100 w 250883"/>
                <a:gd name="connsiteY1" fmla="*/ 0 h 413385"/>
                <a:gd name="connsiteX2" fmla="*/ 0 w 250883"/>
                <a:gd name="connsiteY2" fmla="*/ 38100 h 413385"/>
                <a:gd name="connsiteX3" fmla="*/ 0 w 250883"/>
                <a:gd name="connsiteY3" fmla="*/ 375285 h 413385"/>
                <a:gd name="connsiteX4" fmla="*/ 38100 w 250883"/>
                <a:gd name="connsiteY4" fmla="*/ 413385 h 413385"/>
                <a:gd name="connsiteX5" fmla="*/ 247650 w 250883"/>
                <a:gd name="connsiteY5" fmla="*/ 413385 h 413385"/>
                <a:gd name="connsiteX6" fmla="*/ 247650 w 250883"/>
                <a:gd name="connsiteY6" fmla="*/ 375285 h 413385"/>
                <a:gd name="connsiteX7" fmla="*/ 97155 w 250883"/>
                <a:gd name="connsiteY7" fmla="*/ 375285 h 413385"/>
                <a:gd name="connsiteX8" fmla="*/ 83820 w 250883"/>
                <a:gd name="connsiteY8" fmla="*/ 361950 h 413385"/>
                <a:gd name="connsiteX9" fmla="*/ 83820 w 250883"/>
                <a:gd name="connsiteY9" fmla="*/ 228600 h 413385"/>
                <a:gd name="connsiteX10" fmla="*/ 93345 w 250883"/>
                <a:gd name="connsiteY10" fmla="*/ 219075 h 413385"/>
                <a:gd name="connsiteX11" fmla="*/ 205740 w 250883"/>
                <a:gd name="connsiteY11" fmla="*/ 219075 h 413385"/>
                <a:gd name="connsiteX12" fmla="*/ 205740 w 250883"/>
                <a:gd name="connsiteY12" fmla="*/ 180975 h 413385"/>
                <a:gd name="connsiteX13" fmla="*/ 89535 w 250883"/>
                <a:gd name="connsiteY13" fmla="*/ 180975 h 413385"/>
                <a:gd name="connsiteX14" fmla="*/ 81915 w 250883"/>
                <a:gd name="connsiteY14" fmla="*/ 173355 h 413385"/>
                <a:gd name="connsiteX15" fmla="*/ 81915 w 250883"/>
                <a:gd name="connsiteY15" fmla="*/ 59055 h 413385"/>
                <a:gd name="connsiteX16" fmla="*/ 95250 w 250883"/>
                <a:gd name="connsiteY16" fmla="*/ 45720 h 413385"/>
                <a:gd name="connsiteX17" fmla="*/ 240873 w 250883"/>
                <a:gd name="connsiteY17" fmla="*/ 45513 h 413385"/>
                <a:gd name="connsiteX18" fmla="*/ 240030 w 250883"/>
                <a:gd name="connsiteY18" fmla="*/ 0 h 413385"/>
                <a:gd name="connsiteX0" fmla="*/ 240030 w 250883"/>
                <a:gd name="connsiteY0" fmla="*/ 0 h 413385"/>
                <a:gd name="connsiteX1" fmla="*/ 38100 w 250883"/>
                <a:gd name="connsiteY1" fmla="*/ 0 h 413385"/>
                <a:gd name="connsiteX2" fmla="*/ 0 w 250883"/>
                <a:gd name="connsiteY2" fmla="*/ 38100 h 413385"/>
                <a:gd name="connsiteX3" fmla="*/ 0 w 250883"/>
                <a:gd name="connsiteY3" fmla="*/ 375285 h 413385"/>
                <a:gd name="connsiteX4" fmla="*/ 38100 w 250883"/>
                <a:gd name="connsiteY4" fmla="*/ 413385 h 413385"/>
                <a:gd name="connsiteX5" fmla="*/ 247650 w 250883"/>
                <a:gd name="connsiteY5" fmla="*/ 413385 h 413385"/>
                <a:gd name="connsiteX6" fmla="*/ 247650 w 250883"/>
                <a:gd name="connsiteY6" fmla="*/ 375285 h 413385"/>
                <a:gd name="connsiteX7" fmla="*/ 97155 w 250883"/>
                <a:gd name="connsiteY7" fmla="*/ 375285 h 413385"/>
                <a:gd name="connsiteX8" fmla="*/ 83820 w 250883"/>
                <a:gd name="connsiteY8" fmla="*/ 361950 h 413385"/>
                <a:gd name="connsiteX9" fmla="*/ 83820 w 250883"/>
                <a:gd name="connsiteY9" fmla="*/ 228600 h 413385"/>
                <a:gd name="connsiteX10" fmla="*/ 93345 w 250883"/>
                <a:gd name="connsiteY10" fmla="*/ 219075 h 413385"/>
                <a:gd name="connsiteX11" fmla="*/ 205740 w 250883"/>
                <a:gd name="connsiteY11" fmla="*/ 219075 h 413385"/>
                <a:gd name="connsiteX12" fmla="*/ 205740 w 250883"/>
                <a:gd name="connsiteY12" fmla="*/ 180975 h 413385"/>
                <a:gd name="connsiteX13" fmla="*/ 89535 w 250883"/>
                <a:gd name="connsiteY13" fmla="*/ 180975 h 413385"/>
                <a:gd name="connsiteX14" fmla="*/ 81915 w 250883"/>
                <a:gd name="connsiteY14" fmla="*/ 173355 h 413385"/>
                <a:gd name="connsiteX15" fmla="*/ 81915 w 250883"/>
                <a:gd name="connsiteY15" fmla="*/ 59055 h 413385"/>
                <a:gd name="connsiteX16" fmla="*/ 95250 w 250883"/>
                <a:gd name="connsiteY16" fmla="*/ 45720 h 413385"/>
                <a:gd name="connsiteX17" fmla="*/ 240873 w 250883"/>
                <a:gd name="connsiteY17" fmla="*/ 45513 h 413385"/>
                <a:gd name="connsiteX18" fmla="*/ 240030 w 250883"/>
                <a:gd name="connsiteY18" fmla="*/ 0 h 413385"/>
                <a:gd name="connsiteX0" fmla="*/ 240030 w 250883"/>
                <a:gd name="connsiteY0" fmla="*/ 0 h 413385"/>
                <a:gd name="connsiteX1" fmla="*/ 38100 w 250883"/>
                <a:gd name="connsiteY1" fmla="*/ 0 h 413385"/>
                <a:gd name="connsiteX2" fmla="*/ 0 w 250883"/>
                <a:gd name="connsiteY2" fmla="*/ 38100 h 413385"/>
                <a:gd name="connsiteX3" fmla="*/ 0 w 250883"/>
                <a:gd name="connsiteY3" fmla="*/ 375285 h 413385"/>
                <a:gd name="connsiteX4" fmla="*/ 38100 w 250883"/>
                <a:gd name="connsiteY4" fmla="*/ 413385 h 413385"/>
                <a:gd name="connsiteX5" fmla="*/ 247650 w 250883"/>
                <a:gd name="connsiteY5" fmla="*/ 413385 h 413385"/>
                <a:gd name="connsiteX6" fmla="*/ 247650 w 250883"/>
                <a:gd name="connsiteY6" fmla="*/ 375285 h 413385"/>
                <a:gd name="connsiteX7" fmla="*/ 97155 w 250883"/>
                <a:gd name="connsiteY7" fmla="*/ 375285 h 413385"/>
                <a:gd name="connsiteX8" fmla="*/ 83820 w 250883"/>
                <a:gd name="connsiteY8" fmla="*/ 361950 h 413385"/>
                <a:gd name="connsiteX9" fmla="*/ 83820 w 250883"/>
                <a:gd name="connsiteY9" fmla="*/ 228600 h 413385"/>
                <a:gd name="connsiteX10" fmla="*/ 93345 w 250883"/>
                <a:gd name="connsiteY10" fmla="*/ 219075 h 413385"/>
                <a:gd name="connsiteX11" fmla="*/ 205740 w 250883"/>
                <a:gd name="connsiteY11" fmla="*/ 219075 h 413385"/>
                <a:gd name="connsiteX12" fmla="*/ 205740 w 250883"/>
                <a:gd name="connsiteY12" fmla="*/ 180975 h 413385"/>
                <a:gd name="connsiteX13" fmla="*/ 89535 w 250883"/>
                <a:gd name="connsiteY13" fmla="*/ 180975 h 413385"/>
                <a:gd name="connsiteX14" fmla="*/ 81915 w 250883"/>
                <a:gd name="connsiteY14" fmla="*/ 173355 h 413385"/>
                <a:gd name="connsiteX15" fmla="*/ 81915 w 250883"/>
                <a:gd name="connsiteY15" fmla="*/ 59055 h 413385"/>
                <a:gd name="connsiteX16" fmla="*/ 95250 w 250883"/>
                <a:gd name="connsiteY16" fmla="*/ 45720 h 413385"/>
                <a:gd name="connsiteX17" fmla="*/ 240873 w 250883"/>
                <a:gd name="connsiteY17" fmla="*/ 45513 h 413385"/>
                <a:gd name="connsiteX18" fmla="*/ 240030 w 250883"/>
                <a:gd name="connsiteY18" fmla="*/ 0 h 413385"/>
                <a:gd name="connsiteX0" fmla="*/ 240030 w 250883"/>
                <a:gd name="connsiteY0" fmla="*/ 4 h 413389"/>
                <a:gd name="connsiteX1" fmla="*/ 38100 w 250883"/>
                <a:gd name="connsiteY1" fmla="*/ 4 h 413389"/>
                <a:gd name="connsiteX2" fmla="*/ 0 w 250883"/>
                <a:gd name="connsiteY2" fmla="*/ 38104 h 413389"/>
                <a:gd name="connsiteX3" fmla="*/ 0 w 250883"/>
                <a:gd name="connsiteY3" fmla="*/ 375289 h 413389"/>
                <a:gd name="connsiteX4" fmla="*/ 38100 w 250883"/>
                <a:gd name="connsiteY4" fmla="*/ 413389 h 413389"/>
                <a:gd name="connsiteX5" fmla="*/ 247650 w 250883"/>
                <a:gd name="connsiteY5" fmla="*/ 413389 h 413389"/>
                <a:gd name="connsiteX6" fmla="*/ 247650 w 250883"/>
                <a:gd name="connsiteY6" fmla="*/ 375289 h 413389"/>
                <a:gd name="connsiteX7" fmla="*/ 97155 w 250883"/>
                <a:gd name="connsiteY7" fmla="*/ 375289 h 413389"/>
                <a:gd name="connsiteX8" fmla="*/ 83820 w 250883"/>
                <a:gd name="connsiteY8" fmla="*/ 361954 h 413389"/>
                <a:gd name="connsiteX9" fmla="*/ 83820 w 250883"/>
                <a:gd name="connsiteY9" fmla="*/ 228604 h 413389"/>
                <a:gd name="connsiteX10" fmla="*/ 93345 w 250883"/>
                <a:gd name="connsiteY10" fmla="*/ 219079 h 413389"/>
                <a:gd name="connsiteX11" fmla="*/ 205740 w 250883"/>
                <a:gd name="connsiteY11" fmla="*/ 219079 h 413389"/>
                <a:gd name="connsiteX12" fmla="*/ 205740 w 250883"/>
                <a:gd name="connsiteY12" fmla="*/ 180979 h 413389"/>
                <a:gd name="connsiteX13" fmla="*/ 89535 w 250883"/>
                <a:gd name="connsiteY13" fmla="*/ 180979 h 413389"/>
                <a:gd name="connsiteX14" fmla="*/ 81915 w 250883"/>
                <a:gd name="connsiteY14" fmla="*/ 173359 h 413389"/>
                <a:gd name="connsiteX15" fmla="*/ 81915 w 250883"/>
                <a:gd name="connsiteY15" fmla="*/ 59059 h 413389"/>
                <a:gd name="connsiteX16" fmla="*/ 95250 w 250883"/>
                <a:gd name="connsiteY16" fmla="*/ 45724 h 413389"/>
                <a:gd name="connsiteX17" fmla="*/ 240873 w 250883"/>
                <a:gd name="connsiteY17" fmla="*/ 45517 h 413389"/>
                <a:gd name="connsiteX18" fmla="*/ 240030 w 250883"/>
                <a:gd name="connsiteY18" fmla="*/ 4 h 413389"/>
                <a:gd name="connsiteX0" fmla="*/ 240060 w 250913"/>
                <a:gd name="connsiteY0" fmla="*/ 4 h 413389"/>
                <a:gd name="connsiteX1" fmla="*/ 38130 w 250913"/>
                <a:gd name="connsiteY1" fmla="*/ 4 h 413389"/>
                <a:gd name="connsiteX2" fmla="*/ 30 w 250913"/>
                <a:gd name="connsiteY2" fmla="*/ 38104 h 413389"/>
                <a:gd name="connsiteX3" fmla="*/ 30 w 250913"/>
                <a:gd name="connsiteY3" fmla="*/ 375289 h 413389"/>
                <a:gd name="connsiteX4" fmla="*/ 38130 w 250913"/>
                <a:gd name="connsiteY4" fmla="*/ 413389 h 413389"/>
                <a:gd name="connsiteX5" fmla="*/ 247680 w 250913"/>
                <a:gd name="connsiteY5" fmla="*/ 413389 h 413389"/>
                <a:gd name="connsiteX6" fmla="*/ 247680 w 250913"/>
                <a:gd name="connsiteY6" fmla="*/ 375289 h 413389"/>
                <a:gd name="connsiteX7" fmla="*/ 97185 w 250913"/>
                <a:gd name="connsiteY7" fmla="*/ 375289 h 413389"/>
                <a:gd name="connsiteX8" fmla="*/ 83850 w 250913"/>
                <a:gd name="connsiteY8" fmla="*/ 361954 h 413389"/>
                <a:gd name="connsiteX9" fmla="*/ 83850 w 250913"/>
                <a:gd name="connsiteY9" fmla="*/ 228604 h 413389"/>
                <a:gd name="connsiteX10" fmla="*/ 93375 w 250913"/>
                <a:gd name="connsiteY10" fmla="*/ 219079 h 413389"/>
                <a:gd name="connsiteX11" fmla="*/ 205770 w 250913"/>
                <a:gd name="connsiteY11" fmla="*/ 219079 h 413389"/>
                <a:gd name="connsiteX12" fmla="*/ 205770 w 250913"/>
                <a:gd name="connsiteY12" fmla="*/ 180979 h 413389"/>
                <a:gd name="connsiteX13" fmla="*/ 89565 w 250913"/>
                <a:gd name="connsiteY13" fmla="*/ 180979 h 413389"/>
                <a:gd name="connsiteX14" fmla="*/ 81945 w 250913"/>
                <a:gd name="connsiteY14" fmla="*/ 173359 h 413389"/>
                <a:gd name="connsiteX15" fmla="*/ 81945 w 250913"/>
                <a:gd name="connsiteY15" fmla="*/ 59059 h 413389"/>
                <a:gd name="connsiteX16" fmla="*/ 95280 w 250913"/>
                <a:gd name="connsiteY16" fmla="*/ 45724 h 413389"/>
                <a:gd name="connsiteX17" fmla="*/ 240903 w 250913"/>
                <a:gd name="connsiteY17" fmla="*/ 45517 h 413389"/>
                <a:gd name="connsiteX18" fmla="*/ 240060 w 250913"/>
                <a:gd name="connsiteY18" fmla="*/ 4 h 413389"/>
                <a:gd name="connsiteX0" fmla="*/ 240060 w 250913"/>
                <a:gd name="connsiteY0" fmla="*/ 4 h 413389"/>
                <a:gd name="connsiteX1" fmla="*/ 38130 w 250913"/>
                <a:gd name="connsiteY1" fmla="*/ 4 h 413389"/>
                <a:gd name="connsiteX2" fmla="*/ 30 w 250913"/>
                <a:gd name="connsiteY2" fmla="*/ 38104 h 413389"/>
                <a:gd name="connsiteX3" fmla="*/ 30 w 250913"/>
                <a:gd name="connsiteY3" fmla="*/ 375289 h 413389"/>
                <a:gd name="connsiteX4" fmla="*/ 38130 w 250913"/>
                <a:gd name="connsiteY4" fmla="*/ 413389 h 413389"/>
                <a:gd name="connsiteX5" fmla="*/ 247680 w 250913"/>
                <a:gd name="connsiteY5" fmla="*/ 413389 h 413389"/>
                <a:gd name="connsiteX6" fmla="*/ 247680 w 250913"/>
                <a:gd name="connsiteY6" fmla="*/ 375289 h 413389"/>
                <a:gd name="connsiteX7" fmla="*/ 97185 w 250913"/>
                <a:gd name="connsiteY7" fmla="*/ 375289 h 413389"/>
                <a:gd name="connsiteX8" fmla="*/ 83850 w 250913"/>
                <a:gd name="connsiteY8" fmla="*/ 361954 h 413389"/>
                <a:gd name="connsiteX9" fmla="*/ 83850 w 250913"/>
                <a:gd name="connsiteY9" fmla="*/ 228604 h 413389"/>
                <a:gd name="connsiteX10" fmla="*/ 93375 w 250913"/>
                <a:gd name="connsiteY10" fmla="*/ 219079 h 413389"/>
                <a:gd name="connsiteX11" fmla="*/ 205770 w 250913"/>
                <a:gd name="connsiteY11" fmla="*/ 219079 h 413389"/>
                <a:gd name="connsiteX12" fmla="*/ 205770 w 250913"/>
                <a:gd name="connsiteY12" fmla="*/ 180979 h 413389"/>
                <a:gd name="connsiteX13" fmla="*/ 89565 w 250913"/>
                <a:gd name="connsiteY13" fmla="*/ 180979 h 413389"/>
                <a:gd name="connsiteX14" fmla="*/ 81945 w 250913"/>
                <a:gd name="connsiteY14" fmla="*/ 173359 h 413389"/>
                <a:gd name="connsiteX15" fmla="*/ 81945 w 250913"/>
                <a:gd name="connsiteY15" fmla="*/ 59059 h 413389"/>
                <a:gd name="connsiteX16" fmla="*/ 95280 w 250913"/>
                <a:gd name="connsiteY16" fmla="*/ 45724 h 413389"/>
                <a:gd name="connsiteX17" fmla="*/ 240903 w 250913"/>
                <a:gd name="connsiteY17" fmla="*/ 45517 h 413389"/>
                <a:gd name="connsiteX18" fmla="*/ 240060 w 250913"/>
                <a:gd name="connsiteY18" fmla="*/ 4 h 413389"/>
                <a:gd name="connsiteX0" fmla="*/ 240060 w 250913"/>
                <a:gd name="connsiteY0" fmla="*/ 4 h 413394"/>
                <a:gd name="connsiteX1" fmla="*/ 38130 w 250913"/>
                <a:gd name="connsiteY1" fmla="*/ 4 h 413394"/>
                <a:gd name="connsiteX2" fmla="*/ 30 w 250913"/>
                <a:gd name="connsiteY2" fmla="*/ 38104 h 413394"/>
                <a:gd name="connsiteX3" fmla="*/ 30 w 250913"/>
                <a:gd name="connsiteY3" fmla="*/ 375289 h 413394"/>
                <a:gd name="connsiteX4" fmla="*/ 38130 w 250913"/>
                <a:gd name="connsiteY4" fmla="*/ 413389 h 413394"/>
                <a:gd name="connsiteX5" fmla="*/ 247680 w 250913"/>
                <a:gd name="connsiteY5" fmla="*/ 413389 h 413394"/>
                <a:gd name="connsiteX6" fmla="*/ 247680 w 250913"/>
                <a:gd name="connsiteY6" fmla="*/ 375289 h 413394"/>
                <a:gd name="connsiteX7" fmla="*/ 97185 w 250913"/>
                <a:gd name="connsiteY7" fmla="*/ 375289 h 413394"/>
                <a:gd name="connsiteX8" fmla="*/ 83850 w 250913"/>
                <a:gd name="connsiteY8" fmla="*/ 361954 h 413394"/>
                <a:gd name="connsiteX9" fmla="*/ 83850 w 250913"/>
                <a:gd name="connsiteY9" fmla="*/ 228604 h 413394"/>
                <a:gd name="connsiteX10" fmla="*/ 93375 w 250913"/>
                <a:gd name="connsiteY10" fmla="*/ 219079 h 413394"/>
                <a:gd name="connsiteX11" fmla="*/ 205770 w 250913"/>
                <a:gd name="connsiteY11" fmla="*/ 219079 h 413394"/>
                <a:gd name="connsiteX12" fmla="*/ 205770 w 250913"/>
                <a:gd name="connsiteY12" fmla="*/ 180979 h 413394"/>
                <a:gd name="connsiteX13" fmla="*/ 89565 w 250913"/>
                <a:gd name="connsiteY13" fmla="*/ 180979 h 413394"/>
                <a:gd name="connsiteX14" fmla="*/ 81945 w 250913"/>
                <a:gd name="connsiteY14" fmla="*/ 173359 h 413394"/>
                <a:gd name="connsiteX15" fmla="*/ 81945 w 250913"/>
                <a:gd name="connsiteY15" fmla="*/ 59059 h 413394"/>
                <a:gd name="connsiteX16" fmla="*/ 95280 w 250913"/>
                <a:gd name="connsiteY16" fmla="*/ 45724 h 413394"/>
                <a:gd name="connsiteX17" fmla="*/ 240903 w 250913"/>
                <a:gd name="connsiteY17" fmla="*/ 45517 h 413394"/>
                <a:gd name="connsiteX18" fmla="*/ 240060 w 250913"/>
                <a:gd name="connsiteY18" fmla="*/ 4 h 413394"/>
                <a:gd name="connsiteX0" fmla="*/ 240060 w 250913"/>
                <a:gd name="connsiteY0" fmla="*/ 4 h 413394"/>
                <a:gd name="connsiteX1" fmla="*/ 38130 w 250913"/>
                <a:gd name="connsiteY1" fmla="*/ 4 h 413394"/>
                <a:gd name="connsiteX2" fmla="*/ 30 w 250913"/>
                <a:gd name="connsiteY2" fmla="*/ 38104 h 413394"/>
                <a:gd name="connsiteX3" fmla="*/ 30 w 250913"/>
                <a:gd name="connsiteY3" fmla="*/ 375289 h 413394"/>
                <a:gd name="connsiteX4" fmla="*/ 38130 w 250913"/>
                <a:gd name="connsiteY4" fmla="*/ 413389 h 413394"/>
                <a:gd name="connsiteX5" fmla="*/ 247680 w 250913"/>
                <a:gd name="connsiteY5" fmla="*/ 413389 h 413394"/>
                <a:gd name="connsiteX6" fmla="*/ 247680 w 250913"/>
                <a:gd name="connsiteY6" fmla="*/ 375289 h 413394"/>
                <a:gd name="connsiteX7" fmla="*/ 97185 w 250913"/>
                <a:gd name="connsiteY7" fmla="*/ 375289 h 413394"/>
                <a:gd name="connsiteX8" fmla="*/ 83850 w 250913"/>
                <a:gd name="connsiteY8" fmla="*/ 361954 h 413394"/>
                <a:gd name="connsiteX9" fmla="*/ 83850 w 250913"/>
                <a:gd name="connsiteY9" fmla="*/ 228604 h 413394"/>
                <a:gd name="connsiteX10" fmla="*/ 93375 w 250913"/>
                <a:gd name="connsiteY10" fmla="*/ 219079 h 413394"/>
                <a:gd name="connsiteX11" fmla="*/ 205770 w 250913"/>
                <a:gd name="connsiteY11" fmla="*/ 219079 h 413394"/>
                <a:gd name="connsiteX12" fmla="*/ 205770 w 250913"/>
                <a:gd name="connsiteY12" fmla="*/ 180979 h 413394"/>
                <a:gd name="connsiteX13" fmla="*/ 89565 w 250913"/>
                <a:gd name="connsiteY13" fmla="*/ 180979 h 413394"/>
                <a:gd name="connsiteX14" fmla="*/ 81945 w 250913"/>
                <a:gd name="connsiteY14" fmla="*/ 173359 h 413394"/>
                <a:gd name="connsiteX15" fmla="*/ 81945 w 250913"/>
                <a:gd name="connsiteY15" fmla="*/ 59059 h 413394"/>
                <a:gd name="connsiteX16" fmla="*/ 95280 w 250913"/>
                <a:gd name="connsiteY16" fmla="*/ 45724 h 413394"/>
                <a:gd name="connsiteX17" fmla="*/ 240903 w 250913"/>
                <a:gd name="connsiteY17" fmla="*/ 45517 h 413394"/>
                <a:gd name="connsiteX18" fmla="*/ 240060 w 250913"/>
                <a:gd name="connsiteY18" fmla="*/ 4 h 413394"/>
                <a:gd name="connsiteX0" fmla="*/ 240060 w 250913"/>
                <a:gd name="connsiteY0" fmla="*/ 4 h 413394"/>
                <a:gd name="connsiteX1" fmla="*/ 38130 w 250913"/>
                <a:gd name="connsiteY1" fmla="*/ 4 h 413394"/>
                <a:gd name="connsiteX2" fmla="*/ 30 w 250913"/>
                <a:gd name="connsiteY2" fmla="*/ 38104 h 413394"/>
                <a:gd name="connsiteX3" fmla="*/ 30 w 250913"/>
                <a:gd name="connsiteY3" fmla="*/ 375289 h 413394"/>
                <a:gd name="connsiteX4" fmla="*/ 38130 w 250913"/>
                <a:gd name="connsiteY4" fmla="*/ 413389 h 413394"/>
                <a:gd name="connsiteX5" fmla="*/ 247680 w 250913"/>
                <a:gd name="connsiteY5" fmla="*/ 413389 h 413394"/>
                <a:gd name="connsiteX6" fmla="*/ 247680 w 250913"/>
                <a:gd name="connsiteY6" fmla="*/ 375289 h 413394"/>
                <a:gd name="connsiteX7" fmla="*/ 97185 w 250913"/>
                <a:gd name="connsiteY7" fmla="*/ 375289 h 413394"/>
                <a:gd name="connsiteX8" fmla="*/ 83850 w 250913"/>
                <a:gd name="connsiteY8" fmla="*/ 361954 h 413394"/>
                <a:gd name="connsiteX9" fmla="*/ 83850 w 250913"/>
                <a:gd name="connsiteY9" fmla="*/ 228604 h 413394"/>
                <a:gd name="connsiteX10" fmla="*/ 93375 w 250913"/>
                <a:gd name="connsiteY10" fmla="*/ 219079 h 413394"/>
                <a:gd name="connsiteX11" fmla="*/ 205770 w 250913"/>
                <a:gd name="connsiteY11" fmla="*/ 219079 h 413394"/>
                <a:gd name="connsiteX12" fmla="*/ 205770 w 250913"/>
                <a:gd name="connsiteY12" fmla="*/ 180979 h 413394"/>
                <a:gd name="connsiteX13" fmla="*/ 89565 w 250913"/>
                <a:gd name="connsiteY13" fmla="*/ 180979 h 413394"/>
                <a:gd name="connsiteX14" fmla="*/ 81945 w 250913"/>
                <a:gd name="connsiteY14" fmla="*/ 173359 h 413394"/>
                <a:gd name="connsiteX15" fmla="*/ 81945 w 250913"/>
                <a:gd name="connsiteY15" fmla="*/ 59059 h 413394"/>
                <a:gd name="connsiteX16" fmla="*/ 95280 w 250913"/>
                <a:gd name="connsiteY16" fmla="*/ 45724 h 413394"/>
                <a:gd name="connsiteX17" fmla="*/ 240903 w 250913"/>
                <a:gd name="connsiteY17" fmla="*/ 45517 h 413394"/>
                <a:gd name="connsiteX18" fmla="*/ 240060 w 250913"/>
                <a:gd name="connsiteY18" fmla="*/ 4 h 413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0913" h="413394">
                  <a:moveTo>
                    <a:pt x="240060" y="4"/>
                  </a:moveTo>
                  <a:lnTo>
                    <a:pt x="38130" y="4"/>
                  </a:lnTo>
                  <a:cubicBezTo>
                    <a:pt x="20876" y="-389"/>
                    <a:pt x="-932" y="22558"/>
                    <a:pt x="30" y="38104"/>
                  </a:cubicBezTo>
                  <a:lnTo>
                    <a:pt x="30" y="375289"/>
                  </a:lnTo>
                  <a:cubicBezTo>
                    <a:pt x="207" y="392543"/>
                    <a:pt x="23153" y="413782"/>
                    <a:pt x="38130" y="413389"/>
                  </a:cubicBezTo>
                  <a:lnTo>
                    <a:pt x="247680" y="413389"/>
                  </a:lnTo>
                  <a:cubicBezTo>
                    <a:pt x="251095" y="400689"/>
                    <a:pt x="252803" y="389128"/>
                    <a:pt x="247680" y="375289"/>
                  </a:cubicBezTo>
                  <a:lnTo>
                    <a:pt x="97185" y="375289"/>
                  </a:lnTo>
                  <a:cubicBezTo>
                    <a:pt x="88186" y="374829"/>
                    <a:pt x="83741" y="370384"/>
                    <a:pt x="83850" y="361954"/>
                  </a:cubicBezTo>
                  <a:lnTo>
                    <a:pt x="83850" y="228604"/>
                  </a:lnTo>
                  <a:cubicBezTo>
                    <a:pt x="83609" y="223721"/>
                    <a:pt x="86215" y="218269"/>
                    <a:pt x="93375" y="219079"/>
                  </a:cubicBezTo>
                  <a:lnTo>
                    <a:pt x="205770" y="219079"/>
                  </a:lnTo>
                  <a:cubicBezTo>
                    <a:pt x="211463" y="206379"/>
                    <a:pt x="212601" y="194248"/>
                    <a:pt x="205770" y="180979"/>
                  </a:cubicBezTo>
                  <a:lnTo>
                    <a:pt x="89565" y="180979"/>
                  </a:lnTo>
                  <a:cubicBezTo>
                    <a:pt x="84179" y="181285"/>
                    <a:pt x="81639" y="177607"/>
                    <a:pt x="81945" y="173359"/>
                  </a:cubicBezTo>
                  <a:lnTo>
                    <a:pt x="81945" y="59059"/>
                  </a:lnTo>
                  <a:cubicBezTo>
                    <a:pt x="80128" y="51768"/>
                    <a:pt x="85712" y="45615"/>
                    <a:pt x="95280" y="45724"/>
                  </a:cubicBezTo>
                  <a:lnTo>
                    <a:pt x="240903" y="45517"/>
                  </a:lnTo>
                  <a:cubicBezTo>
                    <a:pt x="245176" y="30915"/>
                    <a:pt x="246603" y="15175"/>
                    <a:pt x="240060" y="4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/>
            </a:p>
          </p:txBody>
        </p:sp>
        <p:sp>
          <p:nvSpPr>
            <p:cNvPr id="39" name="Полилиния 38"/>
            <p:cNvSpPr/>
            <p:nvPr/>
          </p:nvSpPr>
          <p:spPr>
            <a:xfrm>
              <a:off x="4270325" y="2682201"/>
              <a:ext cx="1891461" cy="2293136"/>
            </a:xfrm>
            <a:custGeom>
              <a:avLst/>
              <a:gdLst>
                <a:gd name="connsiteX0" fmla="*/ 1816649 w 1886520"/>
                <a:gd name="connsiteY0" fmla="*/ 0 h 1336665"/>
                <a:gd name="connsiteX1" fmla="*/ 0 w 1886520"/>
                <a:gd name="connsiteY1" fmla="*/ 701749 h 1336665"/>
                <a:gd name="connsiteX2" fmla="*/ 1886520 w 1886520"/>
                <a:gd name="connsiteY2" fmla="*/ 1336665 h 1336665"/>
                <a:gd name="connsiteX3" fmla="*/ 1743740 w 1886520"/>
                <a:gd name="connsiteY3" fmla="*/ 1160468 h 1336665"/>
                <a:gd name="connsiteX4" fmla="*/ 449606 w 1886520"/>
                <a:gd name="connsiteY4" fmla="*/ 674408 h 1336665"/>
                <a:gd name="connsiteX5" fmla="*/ 1670831 w 1886520"/>
                <a:gd name="connsiteY5" fmla="*/ 133667 h 1336665"/>
                <a:gd name="connsiteX6" fmla="*/ 1816649 w 1886520"/>
                <a:gd name="connsiteY6" fmla="*/ 0 h 1336665"/>
                <a:gd name="connsiteX0" fmla="*/ 1816649 w 1886520"/>
                <a:gd name="connsiteY0" fmla="*/ 415736 h 1752401"/>
                <a:gd name="connsiteX1" fmla="*/ 0 w 1886520"/>
                <a:gd name="connsiteY1" fmla="*/ 1117485 h 1752401"/>
                <a:gd name="connsiteX2" fmla="*/ 1886520 w 1886520"/>
                <a:gd name="connsiteY2" fmla="*/ 1752401 h 1752401"/>
                <a:gd name="connsiteX3" fmla="*/ 1743740 w 1886520"/>
                <a:gd name="connsiteY3" fmla="*/ 1576204 h 1752401"/>
                <a:gd name="connsiteX4" fmla="*/ 449606 w 1886520"/>
                <a:gd name="connsiteY4" fmla="*/ 1090144 h 1752401"/>
                <a:gd name="connsiteX5" fmla="*/ 1670831 w 1886520"/>
                <a:gd name="connsiteY5" fmla="*/ 549403 h 1752401"/>
                <a:gd name="connsiteX6" fmla="*/ 1816649 w 1886520"/>
                <a:gd name="connsiteY6" fmla="*/ 415736 h 1752401"/>
                <a:gd name="connsiteX0" fmla="*/ 1816670 w 1886541"/>
                <a:gd name="connsiteY0" fmla="*/ 446315 h 1782980"/>
                <a:gd name="connsiteX1" fmla="*/ 21 w 1886541"/>
                <a:gd name="connsiteY1" fmla="*/ 1148064 h 1782980"/>
                <a:gd name="connsiteX2" fmla="*/ 1886541 w 1886541"/>
                <a:gd name="connsiteY2" fmla="*/ 1782980 h 1782980"/>
                <a:gd name="connsiteX3" fmla="*/ 1743761 w 1886541"/>
                <a:gd name="connsiteY3" fmla="*/ 1606783 h 1782980"/>
                <a:gd name="connsiteX4" fmla="*/ 449627 w 1886541"/>
                <a:gd name="connsiteY4" fmla="*/ 1120723 h 1782980"/>
                <a:gd name="connsiteX5" fmla="*/ 1670852 w 1886541"/>
                <a:gd name="connsiteY5" fmla="*/ 579982 h 1782980"/>
                <a:gd name="connsiteX6" fmla="*/ 1816670 w 1886541"/>
                <a:gd name="connsiteY6" fmla="*/ 446315 h 1782980"/>
                <a:gd name="connsiteX0" fmla="*/ 1930560 w 2000431"/>
                <a:gd name="connsiteY0" fmla="*/ 0 h 1336665"/>
                <a:gd name="connsiteX1" fmla="*/ 113911 w 2000431"/>
                <a:gd name="connsiteY1" fmla="*/ 701749 h 1336665"/>
                <a:gd name="connsiteX2" fmla="*/ 2000431 w 2000431"/>
                <a:gd name="connsiteY2" fmla="*/ 1336665 h 1336665"/>
                <a:gd name="connsiteX3" fmla="*/ 1857651 w 2000431"/>
                <a:gd name="connsiteY3" fmla="*/ 1160468 h 1336665"/>
                <a:gd name="connsiteX4" fmla="*/ 563517 w 2000431"/>
                <a:gd name="connsiteY4" fmla="*/ 674408 h 1336665"/>
                <a:gd name="connsiteX5" fmla="*/ 1784742 w 2000431"/>
                <a:gd name="connsiteY5" fmla="*/ 133667 h 1336665"/>
                <a:gd name="connsiteX6" fmla="*/ 1930560 w 2000431"/>
                <a:gd name="connsiteY6" fmla="*/ 0 h 1336665"/>
                <a:gd name="connsiteX0" fmla="*/ 1816760 w 1886631"/>
                <a:gd name="connsiteY0" fmla="*/ 38139 h 1399524"/>
                <a:gd name="connsiteX1" fmla="*/ 111 w 1886631"/>
                <a:gd name="connsiteY1" fmla="*/ 739888 h 1399524"/>
                <a:gd name="connsiteX2" fmla="*/ 1886631 w 1886631"/>
                <a:gd name="connsiteY2" fmla="*/ 1374804 h 1399524"/>
                <a:gd name="connsiteX3" fmla="*/ 1743851 w 1886631"/>
                <a:gd name="connsiteY3" fmla="*/ 1198607 h 1399524"/>
                <a:gd name="connsiteX4" fmla="*/ 449717 w 1886631"/>
                <a:gd name="connsiteY4" fmla="*/ 712547 h 1399524"/>
                <a:gd name="connsiteX5" fmla="*/ 1670942 w 1886631"/>
                <a:gd name="connsiteY5" fmla="*/ 171806 h 1399524"/>
                <a:gd name="connsiteX6" fmla="*/ 1816760 w 1886631"/>
                <a:gd name="connsiteY6" fmla="*/ 38139 h 1399524"/>
                <a:gd name="connsiteX0" fmla="*/ 1816777 w 1886648"/>
                <a:gd name="connsiteY0" fmla="*/ 418624 h 1780009"/>
                <a:gd name="connsiteX1" fmla="*/ 128 w 1886648"/>
                <a:gd name="connsiteY1" fmla="*/ 1120373 h 1780009"/>
                <a:gd name="connsiteX2" fmla="*/ 1886648 w 1886648"/>
                <a:gd name="connsiteY2" fmla="*/ 1755289 h 1780009"/>
                <a:gd name="connsiteX3" fmla="*/ 1743868 w 1886648"/>
                <a:gd name="connsiteY3" fmla="*/ 1579092 h 1780009"/>
                <a:gd name="connsiteX4" fmla="*/ 449734 w 1886648"/>
                <a:gd name="connsiteY4" fmla="*/ 1093032 h 1780009"/>
                <a:gd name="connsiteX5" fmla="*/ 1670959 w 1886648"/>
                <a:gd name="connsiteY5" fmla="*/ 552291 h 1780009"/>
                <a:gd name="connsiteX6" fmla="*/ 1816777 w 1886648"/>
                <a:gd name="connsiteY6" fmla="*/ 418624 h 1780009"/>
                <a:gd name="connsiteX0" fmla="*/ 1816777 w 1886648"/>
                <a:gd name="connsiteY0" fmla="*/ 418624 h 2196777"/>
                <a:gd name="connsiteX1" fmla="*/ 128 w 1886648"/>
                <a:gd name="connsiteY1" fmla="*/ 1120373 h 2196777"/>
                <a:gd name="connsiteX2" fmla="*/ 1886648 w 1886648"/>
                <a:gd name="connsiteY2" fmla="*/ 1755289 h 2196777"/>
                <a:gd name="connsiteX3" fmla="*/ 1743868 w 1886648"/>
                <a:gd name="connsiteY3" fmla="*/ 1579092 h 2196777"/>
                <a:gd name="connsiteX4" fmla="*/ 449734 w 1886648"/>
                <a:gd name="connsiteY4" fmla="*/ 1093032 h 2196777"/>
                <a:gd name="connsiteX5" fmla="*/ 1670959 w 1886648"/>
                <a:gd name="connsiteY5" fmla="*/ 552291 h 2196777"/>
                <a:gd name="connsiteX6" fmla="*/ 1816777 w 1886648"/>
                <a:gd name="connsiteY6" fmla="*/ 418624 h 2196777"/>
                <a:gd name="connsiteX0" fmla="*/ 1816777 w 1886648"/>
                <a:gd name="connsiteY0" fmla="*/ 418624 h 2291533"/>
                <a:gd name="connsiteX1" fmla="*/ 128 w 1886648"/>
                <a:gd name="connsiteY1" fmla="*/ 1120373 h 2291533"/>
                <a:gd name="connsiteX2" fmla="*/ 1886648 w 1886648"/>
                <a:gd name="connsiteY2" fmla="*/ 1755289 h 2291533"/>
                <a:gd name="connsiteX3" fmla="*/ 1743868 w 1886648"/>
                <a:gd name="connsiteY3" fmla="*/ 1579092 h 2291533"/>
                <a:gd name="connsiteX4" fmla="*/ 449734 w 1886648"/>
                <a:gd name="connsiteY4" fmla="*/ 1093032 h 2291533"/>
                <a:gd name="connsiteX5" fmla="*/ 1670959 w 1886648"/>
                <a:gd name="connsiteY5" fmla="*/ 552291 h 2291533"/>
                <a:gd name="connsiteX6" fmla="*/ 1816777 w 1886648"/>
                <a:gd name="connsiteY6" fmla="*/ 418624 h 2291533"/>
                <a:gd name="connsiteX0" fmla="*/ 1816777 w 1886648"/>
                <a:gd name="connsiteY0" fmla="*/ 418624 h 2291533"/>
                <a:gd name="connsiteX1" fmla="*/ 128 w 1886648"/>
                <a:gd name="connsiteY1" fmla="*/ 1120373 h 2291533"/>
                <a:gd name="connsiteX2" fmla="*/ 1886648 w 1886648"/>
                <a:gd name="connsiteY2" fmla="*/ 1755289 h 2291533"/>
                <a:gd name="connsiteX3" fmla="*/ 1743868 w 1886648"/>
                <a:gd name="connsiteY3" fmla="*/ 1579092 h 2291533"/>
                <a:gd name="connsiteX4" fmla="*/ 449734 w 1886648"/>
                <a:gd name="connsiteY4" fmla="*/ 1093032 h 2291533"/>
                <a:gd name="connsiteX5" fmla="*/ 1670959 w 1886648"/>
                <a:gd name="connsiteY5" fmla="*/ 552291 h 2291533"/>
                <a:gd name="connsiteX6" fmla="*/ 1816777 w 1886648"/>
                <a:gd name="connsiteY6" fmla="*/ 418624 h 2291533"/>
                <a:gd name="connsiteX0" fmla="*/ 1816777 w 1886648"/>
                <a:gd name="connsiteY0" fmla="*/ 418624 h 2291533"/>
                <a:gd name="connsiteX1" fmla="*/ 128 w 1886648"/>
                <a:gd name="connsiteY1" fmla="*/ 1120373 h 2291533"/>
                <a:gd name="connsiteX2" fmla="*/ 1886648 w 1886648"/>
                <a:gd name="connsiteY2" fmla="*/ 1755289 h 2291533"/>
                <a:gd name="connsiteX3" fmla="*/ 1743868 w 1886648"/>
                <a:gd name="connsiteY3" fmla="*/ 1579092 h 2291533"/>
                <a:gd name="connsiteX4" fmla="*/ 449734 w 1886648"/>
                <a:gd name="connsiteY4" fmla="*/ 1093032 h 2291533"/>
                <a:gd name="connsiteX5" fmla="*/ 1670959 w 1886648"/>
                <a:gd name="connsiteY5" fmla="*/ 552291 h 2291533"/>
                <a:gd name="connsiteX6" fmla="*/ 1816777 w 1886648"/>
                <a:gd name="connsiteY6" fmla="*/ 418624 h 2291533"/>
                <a:gd name="connsiteX0" fmla="*/ 1816777 w 1886648"/>
                <a:gd name="connsiteY0" fmla="*/ 418624 h 2291533"/>
                <a:gd name="connsiteX1" fmla="*/ 128 w 1886648"/>
                <a:gd name="connsiteY1" fmla="*/ 1120373 h 2291533"/>
                <a:gd name="connsiteX2" fmla="*/ 1886648 w 1886648"/>
                <a:gd name="connsiteY2" fmla="*/ 1755289 h 2291533"/>
                <a:gd name="connsiteX3" fmla="*/ 1743868 w 1886648"/>
                <a:gd name="connsiteY3" fmla="*/ 1579092 h 2291533"/>
                <a:gd name="connsiteX4" fmla="*/ 449734 w 1886648"/>
                <a:gd name="connsiteY4" fmla="*/ 1093032 h 2291533"/>
                <a:gd name="connsiteX5" fmla="*/ 1670959 w 1886648"/>
                <a:gd name="connsiteY5" fmla="*/ 552291 h 2291533"/>
                <a:gd name="connsiteX6" fmla="*/ 1816777 w 1886648"/>
                <a:gd name="connsiteY6" fmla="*/ 418624 h 2291533"/>
                <a:gd name="connsiteX0" fmla="*/ 1816777 w 1886648"/>
                <a:gd name="connsiteY0" fmla="*/ 418624 h 2291533"/>
                <a:gd name="connsiteX1" fmla="*/ 128 w 1886648"/>
                <a:gd name="connsiteY1" fmla="*/ 1120373 h 2291533"/>
                <a:gd name="connsiteX2" fmla="*/ 1886648 w 1886648"/>
                <a:gd name="connsiteY2" fmla="*/ 1755289 h 2291533"/>
                <a:gd name="connsiteX3" fmla="*/ 1743868 w 1886648"/>
                <a:gd name="connsiteY3" fmla="*/ 1579092 h 2291533"/>
                <a:gd name="connsiteX4" fmla="*/ 449734 w 1886648"/>
                <a:gd name="connsiteY4" fmla="*/ 1093032 h 2291533"/>
                <a:gd name="connsiteX5" fmla="*/ 1670959 w 1886648"/>
                <a:gd name="connsiteY5" fmla="*/ 552291 h 2291533"/>
                <a:gd name="connsiteX6" fmla="*/ 1816777 w 1886648"/>
                <a:gd name="connsiteY6" fmla="*/ 418624 h 2291533"/>
                <a:gd name="connsiteX0" fmla="*/ 1816777 w 1886648"/>
                <a:gd name="connsiteY0" fmla="*/ 418624 h 2291533"/>
                <a:gd name="connsiteX1" fmla="*/ 128 w 1886648"/>
                <a:gd name="connsiteY1" fmla="*/ 1120373 h 2291533"/>
                <a:gd name="connsiteX2" fmla="*/ 1886648 w 1886648"/>
                <a:gd name="connsiteY2" fmla="*/ 1755289 h 2291533"/>
                <a:gd name="connsiteX3" fmla="*/ 1743868 w 1886648"/>
                <a:gd name="connsiteY3" fmla="*/ 1579092 h 2291533"/>
                <a:gd name="connsiteX4" fmla="*/ 449734 w 1886648"/>
                <a:gd name="connsiteY4" fmla="*/ 1093032 h 2291533"/>
                <a:gd name="connsiteX5" fmla="*/ 1670959 w 1886648"/>
                <a:gd name="connsiteY5" fmla="*/ 552291 h 2291533"/>
                <a:gd name="connsiteX6" fmla="*/ 1816777 w 1886648"/>
                <a:gd name="connsiteY6" fmla="*/ 418624 h 2291533"/>
                <a:gd name="connsiteX0" fmla="*/ 1816777 w 1886648"/>
                <a:gd name="connsiteY0" fmla="*/ 418624 h 2291533"/>
                <a:gd name="connsiteX1" fmla="*/ 128 w 1886648"/>
                <a:gd name="connsiteY1" fmla="*/ 1120373 h 2291533"/>
                <a:gd name="connsiteX2" fmla="*/ 1886648 w 1886648"/>
                <a:gd name="connsiteY2" fmla="*/ 1755289 h 2291533"/>
                <a:gd name="connsiteX3" fmla="*/ 1743868 w 1886648"/>
                <a:gd name="connsiteY3" fmla="*/ 1579092 h 2291533"/>
                <a:gd name="connsiteX4" fmla="*/ 449734 w 1886648"/>
                <a:gd name="connsiteY4" fmla="*/ 1093032 h 2291533"/>
                <a:gd name="connsiteX5" fmla="*/ 1670959 w 1886648"/>
                <a:gd name="connsiteY5" fmla="*/ 552291 h 2291533"/>
                <a:gd name="connsiteX6" fmla="*/ 1816777 w 1886648"/>
                <a:gd name="connsiteY6" fmla="*/ 418624 h 2291533"/>
                <a:gd name="connsiteX0" fmla="*/ 1816777 w 1886648"/>
                <a:gd name="connsiteY0" fmla="*/ 418624 h 2291533"/>
                <a:gd name="connsiteX1" fmla="*/ 128 w 1886648"/>
                <a:gd name="connsiteY1" fmla="*/ 1120373 h 2291533"/>
                <a:gd name="connsiteX2" fmla="*/ 1886648 w 1886648"/>
                <a:gd name="connsiteY2" fmla="*/ 1755289 h 2291533"/>
                <a:gd name="connsiteX3" fmla="*/ 1743868 w 1886648"/>
                <a:gd name="connsiteY3" fmla="*/ 1579092 h 2291533"/>
                <a:gd name="connsiteX4" fmla="*/ 449734 w 1886648"/>
                <a:gd name="connsiteY4" fmla="*/ 1093032 h 2291533"/>
                <a:gd name="connsiteX5" fmla="*/ 1670959 w 1886648"/>
                <a:gd name="connsiteY5" fmla="*/ 552291 h 2291533"/>
                <a:gd name="connsiteX6" fmla="*/ 1816777 w 1886648"/>
                <a:gd name="connsiteY6" fmla="*/ 418624 h 2291533"/>
                <a:gd name="connsiteX0" fmla="*/ 1816777 w 1886648"/>
                <a:gd name="connsiteY0" fmla="*/ 418624 h 2291533"/>
                <a:gd name="connsiteX1" fmla="*/ 128 w 1886648"/>
                <a:gd name="connsiteY1" fmla="*/ 1120373 h 2291533"/>
                <a:gd name="connsiteX2" fmla="*/ 1886648 w 1886648"/>
                <a:gd name="connsiteY2" fmla="*/ 1755289 h 2291533"/>
                <a:gd name="connsiteX3" fmla="*/ 1743868 w 1886648"/>
                <a:gd name="connsiteY3" fmla="*/ 1579092 h 2291533"/>
                <a:gd name="connsiteX4" fmla="*/ 449734 w 1886648"/>
                <a:gd name="connsiteY4" fmla="*/ 1093032 h 2291533"/>
                <a:gd name="connsiteX5" fmla="*/ 1670959 w 1886648"/>
                <a:gd name="connsiteY5" fmla="*/ 552291 h 2291533"/>
                <a:gd name="connsiteX6" fmla="*/ 1816777 w 1886648"/>
                <a:gd name="connsiteY6" fmla="*/ 418624 h 2291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6648" h="2291533">
                  <a:moveTo>
                    <a:pt x="1816777" y="418624"/>
                  </a:moveTo>
                  <a:cubicBezTo>
                    <a:pt x="1322616" y="-364641"/>
                    <a:pt x="-15061" y="-2628"/>
                    <a:pt x="128" y="1120373"/>
                  </a:cubicBezTo>
                  <a:cubicBezTo>
                    <a:pt x="15317" y="2243374"/>
                    <a:pt x="1312491" y="2758799"/>
                    <a:pt x="1886648" y="1755289"/>
                  </a:cubicBezTo>
                  <a:cubicBezTo>
                    <a:pt x="1869434" y="1684405"/>
                    <a:pt x="1833991" y="1631749"/>
                    <a:pt x="1743868" y="1579092"/>
                  </a:cubicBezTo>
                  <a:cubicBezTo>
                    <a:pt x="990982" y="2650449"/>
                    <a:pt x="446696" y="1692506"/>
                    <a:pt x="449734" y="1093032"/>
                  </a:cubicBezTo>
                  <a:cubicBezTo>
                    <a:pt x="452772" y="493558"/>
                    <a:pt x="950984" y="-219329"/>
                    <a:pt x="1670959" y="552291"/>
                  </a:cubicBezTo>
                  <a:cubicBezTo>
                    <a:pt x="1762095" y="525963"/>
                    <a:pt x="1801587" y="475332"/>
                    <a:pt x="1816777" y="418624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5457988" y="5386925"/>
              <a:ext cx="645148" cy="646782"/>
            </a:xfrm>
            <a:prstGeom prst="ellipse">
              <a:avLst/>
            </a:prstGeom>
            <a:solidFill>
              <a:schemeClr val="bg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/>
            </a:p>
          </p:txBody>
        </p:sp>
        <p:sp>
          <p:nvSpPr>
            <p:cNvPr id="41" name="Полилиния 40"/>
            <p:cNvSpPr/>
            <p:nvPr/>
          </p:nvSpPr>
          <p:spPr>
            <a:xfrm>
              <a:off x="1924333" y="5401629"/>
              <a:ext cx="3606963" cy="132292"/>
            </a:xfrm>
            <a:custGeom>
              <a:avLst/>
              <a:gdLst>
                <a:gd name="connsiteX0" fmla="*/ 0 w 3605212"/>
                <a:gd name="connsiteY0" fmla="*/ 161925 h 161925"/>
                <a:gd name="connsiteX1" fmla="*/ 0 w 3605212"/>
                <a:gd name="connsiteY1" fmla="*/ 0 h 161925"/>
                <a:gd name="connsiteX2" fmla="*/ 3605212 w 3605212"/>
                <a:gd name="connsiteY2" fmla="*/ 0 h 161925"/>
                <a:gd name="connsiteX3" fmla="*/ 3467100 w 3605212"/>
                <a:gd name="connsiteY3" fmla="*/ 138112 h 161925"/>
                <a:gd name="connsiteX4" fmla="*/ 0 w 3605212"/>
                <a:gd name="connsiteY4" fmla="*/ 161925 h 161925"/>
                <a:gd name="connsiteX0" fmla="*/ 0 w 3605212"/>
                <a:gd name="connsiteY0" fmla="*/ 148973 h 148973"/>
                <a:gd name="connsiteX1" fmla="*/ 0 w 3605212"/>
                <a:gd name="connsiteY1" fmla="*/ 0 h 148973"/>
                <a:gd name="connsiteX2" fmla="*/ 3605212 w 3605212"/>
                <a:gd name="connsiteY2" fmla="*/ 0 h 148973"/>
                <a:gd name="connsiteX3" fmla="*/ 3467100 w 3605212"/>
                <a:gd name="connsiteY3" fmla="*/ 138112 h 148973"/>
                <a:gd name="connsiteX4" fmla="*/ 0 w 3605212"/>
                <a:gd name="connsiteY4" fmla="*/ 148973 h 148973"/>
                <a:gd name="connsiteX0" fmla="*/ 0 w 3605212"/>
                <a:gd name="connsiteY0" fmla="*/ 136021 h 138112"/>
                <a:gd name="connsiteX1" fmla="*/ 0 w 3605212"/>
                <a:gd name="connsiteY1" fmla="*/ 0 h 138112"/>
                <a:gd name="connsiteX2" fmla="*/ 3605212 w 3605212"/>
                <a:gd name="connsiteY2" fmla="*/ 0 h 138112"/>
                <a:gd name="connsiteX3" fmla="*/ 3467100 w 3605212"/>
                <a:gd name="connsiteY3" fmla="*/ 138112 h 138112"/>
                <a:gd name="connsiteX4" fmla="*/ 0 w 3605212"/>
                <a:gd name="connsiteY4" fmla="*/ 136021 h 138112"/>
                <a:gd name="connsiteX0" fmla="*/ 5180 w 3605212"/>
                <a:gd name="connsiteY0" fmla="*/ 128250 h 138112"/>
                <a:gd name="connsiteX1" fmla="*/ 0 w 3605212"/>
                <a:gd name="connsiteY1" fmla="*/ 0 h 138112"/>
                <a:gd name="connsiteX2" fmla="*/ 3605212 w 3605212"/>
                <a:gd name="connsiteY2" fmla="*/ 0 h 138112"/>
                <a:gd name="connsiteX3" fmla="*/ 3467100 w 3605212"/>
                <a:gd name="connsiteY3" fmla="*/ 138112 h 138112"/>
                <a:gd name="connsiteX4" fmla="*/ 5180 w 3605212"/>
                <a:gd name="connsiteY4" fmla="*/ 128250 h 138112"/>
                <a:gd name="connsiteX0" fmla="*/ 5180 w 3605212"/>
                <a:gd name="connsiteY0" fmla="*/ 141202 h 141202"/>
                <a:gd name="connsiteX1" fmla="*/ 0 w 3605212"/>
                <a:gd name="connsiteY1" fmla="*/ 0 h 141202"/>
                <a:gd name="connsiteX2" fmla="*/ 3605212 w 3605212"/>
                <a:gd name="connsiteY2" fmla="*/ 0 h 141202"/>
                <a:gd name="connsiteX3" fmla="*/ 3467100 w 3605212"/>
                <a:gd name="connsiteY3" fmla="*/ 138112 h 141202"/>
                <a:gd name="connsiteX4" fmla="*/ 5180 w 3605212"/>
                <a:gd name="connsiteY4" fmla="*/ 141202 h 141202"/>
                <a:gd name="connsiteX0" fmla="*/ 5180 w 3605212"/>
                <a:gd name="connsiteY0" fmla="*/ 141202 h 141202"/>
                <a:gd name="connsiteX1" fmla="*/ 0 w 3605212"/>
                <a:gd name="connsiteY1" fmla="*/ 0 h 141202"/>
                <a:gd name="connsiteX2" fmla="*/ 3605212 w 3605212"/>
                <a:gd name="connsiteY2" fmla="*/ 0 h 141202"/>
                <a:gd name="connsiteX3" fmla="*/ 3482643 w 3605212"/>
                <a:gd name="connsiteY3" fmla="*/ 138112 h 141202"/>
                <a:gd name="connsiteX4" fmla="*/ 5180 w 3605212"/>
                <a:gd name="connsiteY4" fmla="*/ 141202 h 141202"/>
                <a:gd name="connsiteX0" fmla="*/ 5180 w 3605212"/>
                <a:gd name="connsiteY0" fmla="*/ 141202 h 141202"/>
                <a:gd name="connsiteX1" fmla="*/ 0 w 3605212"/>
                <a:gd name="connsiteY1" fmla="*/ 0 h 141202"/>
                <a:gd name="connsiteX2" fmla="*/ 3605212 w 3605212"/>
                <a:gd name="connsiteY2" fmla="*/ 0 h 141202"/>
                <a:gd name="connsiteX3" fmla="*/ 3482643 w 3605212"/>
                <a:gd name="connsiteY3" fmla="*/ 138112 h 141202"/>
                <a:gd name="connsiteX4" fmla="*/ 5180 w 3605212"/>
                <a:gd name="connsiteY4" fmla="*/ 141202 h 141202"/>
                <a:gd name="connsiteX0" fmla="*/ 5180 w 3605212"/>
                <a:gd name="connsiteY0" fmla="*/ 141202 h 141202"/>
                <a:gd name="connsiteX1" fmla="*/ 0 w 3605212"/>
                <a:gd name="connsiteY1" fmla="*/ 0 h 141202"/>
                <a:gd name="connsiteX2" fmla="*/ 3605212 w 3605212"/>
                <a:gd name="connsiteY2" fmla="*/ 0 h 141202"/>
                <a:gd name="connsiteX3" fmla="*/ 3482643 w 3605212"/>
                <a:gd name="connsiteY3" fmla="*/ 138112 h 141202"/>
                <a:gd name="connsiteX4" fmla="*/ 5180 w 3605212"/>
                <a:gd name="connsiteY4" fmla="*/ 141202 h 141202"/>
                <a:gd name="connsiteX0" fmla="*/ 5180 w 3597441"/>
                <a:gd name="connsiteY0" fmla="*/ 141202 h 141202"/>
                <a:gd name="connsiteX1" fmla="*/ 0 w 3597441"/>
                <a:gd name="connsiteY1" fmla="*/ 0 h 141202"/>
                <a:gd name="connsiteX2" fmla="*/ 3597441 w 3597441"/>
                <a:gd name="connsiteY2" fmla="*/ 0 h 141202"/>
                <a:gd name="connsiteX3" fmla="*/ 3482643 w 3597441"/>
                <a:gd name="connsiteY3" fmla="*/ 138112 h 141202"/>
                <a:gd name="connsiteX4" fmla="*/ 5180 w 3597441"/>
                <a:gd name="connsiteY4" fmla="*/ 141202 h 141202"/>
                <a:gd name="connsiteX0" fmla="*/ 2589 w 3597441"/>
                <a:gd name="connsiteY0" fmla="*/ 141202 h 141202"/>
                <a:gd name="connsiteX1" fmla="*/ 0 w 3597441"/>
                <a:gd name="connsiteY1" fmla="*/ 0 h 141202"/>
                <a:gd name="connsiteX2" fmla="*/ 3597441 w 3597441"/>
                <a:gd name="connsiteY2" fmla="*/ 0 h 141202"/>
                <a:gd name="connsiteX3" fmla="*/ 3482643 w 3597441"/>
                <a:gd name="connsiteY3" fmla="*/ 138112 h 141202"/>
                <a:gd name="connsiteX4" fmla="*/ 2589 w 3597441"/>
                <a:gd name="connsiteY4" fmla="*/ 141202 h 141202"/>
                <a:gd name="connsiteX0" fmla="*/ 10100 w 3604952"/>
                <a:gd name="connsiteY0" fmla="*/ 141202 h 141202"/>
                <a:gd name="connsiteX1" fmla="*/ 7511 w 3604952"/>
                <a:gd name="connsiteY1" fmla="*/ 0 h 141202"/>
                <a:gd name="connsiteX2" fmla="*/ 3604952 w 3604952"/>
                <a:gd name="connsiteY2" fmla="*/ 0 h 141202"/>
                <a:gd name="connsiteX3" fmla="*/ 3490154 w 3604952"/>
                <a:gd name="connsiteY3" fmla="*/ 138112 h 141202"/>
                <a:gd name="connsiteX4" fmla="*/ 10100 w 3604952"/>
                <a:gd name="connsiteY4" fmla="*/ 141202 h 141202"/>
                <a:gd name="connsiteX0" fmla="*/ 17885 w 3612737"/>
                <a:gd name="connsiteY0" fmla="*/ 141202 h 141202"/>
                <a:gd name="connsiteX1" fmla="*/ 15296 w 3612737"/>
                <a:gd name="connsiteY1" fmla="*/ 0 h 141202"/>
                <a:gd name="connsiteX2" fmla="*/ 3612737 w 3612737"/>
                <a:gd name="connsiteY2" fmla="*/ 0 h 141202"/>
                <a:gd name="connsiteX3" fmla="*/ 3497939 w 3612737"/>
                <a:gd name="connsiteY3" fmla="*/ 138112 h 141202"/>
                <a:gd name="connsiteX4" fmla="*/ 17885 w 3612737"/>
                <a:gd name="connsiteY4" fmla="*/ 141202 h 141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12737" h="141202">
                  <a:moveTo>
                    <a:pt x="17885" y="141202"/>
                  </a:moveTo>
                  <a:cubicBezTo>
                    <a:pt x="-3700" y="91545"/>
                    <a:pt x="-7154" y="47067"/>
                    <a:pt x="15296" y="0"/>
                  </a:cubicBezTo>
                  <a:lnTo>
                    <a:pt x="3612737" y="0"/>
                  </a:lnTo>
                  <a:cubicBezTo>
                    <a:pt x="3556339" y="22724"/>
                    <a:pt x="3523253" y="76533"/>
                    <a:pt x="3497939" y="138112"/>
                  </a:cubicBezTo>
                  <a:lnTo>
                    <a:pt x="17885" y="141202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/>
            </a:p>
          </p:txBody>
        </p:sp>
        <p:sp>
          <p:nvSpPr>
            <p:cNvPr id="42" name="Полилиния 41"/>
            <p:cNvSpPr>
              <a:spLocks noChangeArrowheads="1"/>
            </p:cNvSpPr>
            <p:nvPr/>
          </p:nvSpPr>
          <p:spPr bwMode="auto">
            <a:xfrm flipV="1">
              <a:off x="1924333" y="5886711"/>
              <a:ext cx="3606963" cy="146996"/>
            </a:xfrm>
            <a:custGeom>
              <a:avLst/>
              <a:gdLst>
                <a:gd name="T0" fmla="*/ 11418 w 3611465"/>
                <a:gd name="T1" fmla="*/ 146996 h 141202"/>
                <a:gd name="T2" fmla="*/ 14007 w 3611465"/>
                <a:gd name="T3" fmla="*/ 0 h 141202"/>
                <a:gd name="T4" fmla="*/ 3606963 w 3611465"/>
                <a:gd name="T5" fmla="*/ 0 h 141202"/>
                <a:gd name="T6" fmla="*/ 3492308 w 3611465"/>
                <a:gd name="T7" fmla="*/ 143779 h 141202"/>
                <a:gd name="T8" fmla="*/ 11418 w 3611465"/>
                <a:gd name="T9" fmla="*/ 146996 h 1412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11465"/>
                <a:gd name="T16" fmla="*/ 0 h 141202"/>
                <a:gd name="T17" fmla="*/ 3611465 w 3611465"/>
                <a:gd name="T18" fmla="*/ 141202 h 1412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11465" h="141202">
                  <a:moveTo>
                    <a:pt x="11432" y="141202"/>
                  </a:moveTo>
                  <a:cubicBezTo>
                    <a:pt x="-5836" y="94135"/>
                    <a:pt x="-2382" y="44476"/>
                    <a:pt x="14024" y="0"/>
                  </a:cubicBezTo>
                  <a:lnTo>
                    <a:pt x="3611465" y="0"/>
                  </a:lnTo>
                  <a:cubicBezTo>
                    <a:pt x="3555067" y="22724"/>
                    <a:pt x="3521981" y="76533"/>
                    <a:pt x="3496667" y="138112"/>
                  </a:cubicBezTo>
                  <a:lnTo>
                    <a:pt x="11432" y="1412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rot="10800000" anchor="ctr"/>
            <a:lstStyle/>
            <a:p>
              <a:pPr algn="ctr">
                <a:defRPr/>
              </a:pPr>
              <a:endParaRPr lang="ru-RU" sz="180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43" name="Прямоугольник 8"/>
            <p:cNvSpPr/>
            <p:nvPr/>
          </p:nvSpPr>
          <p:spPr>
            <a:xfrm>
              <a:off x="1924333" y="5636823"/>
              <a:ext cx="3475005" cy="146996"/>
            </a:xfrm>
            <a:custGeom>
              <a:avLst/>
              <a:gdLst>
                <a:gd name="connsiteX0" fmla="*/ 0 w 3463322"/>
                <a:gd name="connsiteY0" fmla="*/ 0 h 140400"/>
                <a:gd name="connsiteX1" fmla="*/ 3463322 w 3463322"/>
                <a:gd name="connsiteY1" fmla="*/ 0 h 140400"/>
                <a:gd name="connsiteX2" fmla="*/ 3463322 w 3463322"/>
                <a:gd name="connsiteY2" fmla="*/ 140400 h 140400"/>
                <a:gd name="connsiteX3" fmla="*/ 0 w 3463322"/>
                <a:gd name="connsiteY3" fmla="*/ 140400 h 140400"/>
                <a:gd name="connsiteX4" fmla="*/ 0 w 3463322"/>
                <a:gd name="connsiteY4" fmla="*/ 0 h 140400"/>
                <a:gd name="connsiteX0" fmla="*/ 0 w 3463322"/>
                <a:gd name="connsiteY0" fmla="*/ 0 h 140400"/>
                <a:gd name="connsiteX1" fmla="*/ 3463322 w 3463322"/>
                <a:gd name="connsiteY1" fmla="*/ 0 h 140400"/>
                <a:gd name="connsiteX2" fmla="*/ 3463322 w 3463322"/>
                <a:gd name="connsiteY2" fmla="*/ 140400 h 140400"/>
                <a:gd name="connsiteX3" fmla="*/ 0 w 3463322"/>
                <a:gd name="connsiteY3" fmla="*/ 140400 h 140400"/>
                <a:gd name="connsiteX4" fmla="*/ 0 w 3463322"/>
                <a:gd name="connsiteY4" fmla="*/ 0 h 140400"/>
                <a:gd name="connsiteX0" fmla="*/ 0 w 3463322"/>
                <a:gd name="connsiteY0" fmla="*/ 0 h 140400"/>
                <a:gd name="connsiteX1" fmla="*/ 3463322 w 3463322"/>
                <a:gd name="connsiteY1" fmla="*/ 0 h 140400"/>
                <a:gd name="connsiteX2" fmla="*/ 3463322 w 3463322"/>
                <a:gd name="connsiteY2" fmla="*/ 140400 h 140400"/>
                <a:gd name="connsiteX3" fmla="*/ 0 w 3463322"/>
                <a:gd name="connsiteY3" fmla="*/ 140400 h 140400"/>
                <a:gd name="connsiteX4" fmla="*/ 0 w 3463322"/>
                <a:gd name="connsiteY4" fmla="*/ 0 h 140400"/>
                <a:gd name="connsiteX0" fmla="*/ 8058 w 3471380"/>
                <a:gd name="connsiteY0" fmla="*/ 0 h 140400"/>
                <a:gd name="connsiteX1" fmla="*/ 3471380 w 3471380"/>
                <a:gd name="connsiteY1" fmla="*/ 0 h 140400"/>
                <a:gd name="connsiteX2" fmla="*/ 3471380 w 3471380"/>
                <a:gd name="connsiteY2" fmla="*/ 140400 h 140400"/>
                <a:gd name="connsiteX3" fmla="*/ 8058 w 3471380"/>
                <a:gd name="connsiteY3" fmla="*/ 140400 h 140400"/>
                <a:gd name="connsiteX4" fmla="*/ 8058 w 3471380"/>
                <a:gd name="connsiteY4" fmla="*/ 0 h 140400"/>
                <a:gd name="connsiteX0" fmla="*/ 12646 w 3475968"/>
                <a:gd name="connsiteY0" fmla="*/ 0 h 140400"/>
                <a:gd name="connsiteX1" fmla="*/ 3475968 w 3475968"/>
                <a:gd name="connsiteY1" fmla="*/ 0 h 140400"/>
                <a:gd name="connsiteX2" fmla="*/ 3475968 w 3475968"/>
                <a:gd name="connsiteY2" fmla="*/ 140400 h 140400"/>
                <a:gd name="connsiteX3" fmla="*/ 12646 w 3475968"/>
                <a:gd name="connsiteY3" fmla="*/ 140400 h 140400"/>
                <a:gd name="connsiteX4" fmla="*/ 12646 w 3475968"/>
                <a:gd name="connsiteY4" fmla="*/ 0 h 14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5968" h="140400">
                  <a:moveTo>
                    <a:pt x="12646" y="0"/>
                  </a:moveTo>
                  <a:lnTo>
                    <a:pt x="3475968" y="0"/>
                  </a:lnTo>
                  <a:cubicBezTo>
                    <a:pt x="3460426" y="49390"/>
                    <a:pt x="3460426" y="93600"/>
                    <a:pt x="3475968" y="140400"/>
                  </a:cubicBezTo>
                  <a:lnTo>
                    <a:pt x="12646" y="140400"/>
                  </a:lnTo>
                  <a:cubicBezTo>
                    <a:pt x="-2896" y="93600"/>
                    <a:pt x="-5486" y="46800"/>
                    <a:pt x="12646" y="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/>
            </a:p>
          </p:txBody>
        </p:sp>
      </p:grpSp>
      <p:sp>
        <p:nvSpPr>
          <p:cNvPr id="44" name="TextBox 93"/>
          <p:cNvSpPr txBox="1">
            <a:spLocks noChangeArrowheads="1"/>
          </p:cNvSpPr>
          <p:nvPr/>
        </p:nvSpPr>
        <p:spPr bwMode="auto">
          <a:xfrm>
            <a:off x="4699000" y="1476375"/>
            <a:ext cx="1935163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00" rIns="36000" anchor="ctr"/>
          <a:lstStyle/>
          <a:p>
            <a:pPr algn="ctr" eaLnBrk="0" hangingPunct="0"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ИСО ТК 229</a:t>
            </a:r>
          </a:p>
        </p:txBody>
      </p:sp>
      <p:sp>
        <p:nvSpPr>
          <p:cNvPr id="45" name="TextBox 94"/>
          <p:cNvSpPr txBox="1">
            <a:spLocks noChangeArrowheads="1"/>
          </p:cNvSpPr>
          <p:nvPr/>
        </p:nvSpPr>
        <p:spPr bwMode="auto">
          <a:xfrm>
            <a:off x="7434263" y="1476375"/>
            <a:ext cx="1933575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00" rIns="36000" anchor="ctr"/>
          <a:lstStyle/>
          <a:p>
            <a:pPr algn="ctr" eaLnBrk="0" hangingPunct="0"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МЭК ТК 113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4210000" y="2284880"/>
            <a:ext cx="1224137" cy="3672408"/>
          </a:xfrm>
          <a:prstGeom prst="roundRect">
            <a:avLst>
              <a:gd name="adj" fmla="val 8436"/>
            </a:avLst>
          </a:prstGeom>
          <a:solidFill>
            <a:schemeClr val="bg1">
              <a:lumMod val="75000"/>
            </a:schemeClr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/>
          <a:lstStyle/>
          <a:p>
            <a:pPr marL="142875" algn="ctr">
              <a:spcBef>
                <a:spcPts val="600"/>
              </a:spcBef>
              <a:defRPr/>
            </a:pPr>
            <a:endParaRPr lang="ru-RU" sz="2400" b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5510907" y="2284880"/>
            <a:ext cx="1224136" cy="3672408"/>
          </a:xfrm>
          <a:prstGeom prst="roundRect">
            <a:avLst>
              <a:gd name="adj" fmla="val 8436"/>
            </a:avLst>
          </a:prstGeom>
          <a:solidFill>
            <a:schemeClr val="bg1">
              <a:lumMod val="75000"/>
            </a:schemeClr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/>
          <a:lstStyle/>
          <a:p>
            <a:pPr marL="142875" algn="ctr">
              <a:spcBef>
                <a:spcPts val="600"/>
              </a:spcBef>
              <a:defRPr/>
            </a:pPr>
            <a:endParaRPr lang="ru-RU" sz="2400" b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8" name="TextBox 89"/>
          <p:cNvSpPr txBox="1">
            <a:spLocks noChangeArrowheads="1"/>
          </p:cNvSpPr>
          <p:nvPr/>
        </p:nvSpPr>
        <p:spPr bwMode="auto">
          <a:xfrm>
            <a:off x="4203700" y="2422525"/>
            <a:ext cx="1216025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rIns="36000" anchor="ctr"/>
          <a:lstStyle/>
          <a:p>
            <a:pPr algn="ctr" eaLnBrk="0" hangingPunct="0">
              <a:defRPr/>
            </a:pP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Принято</a:t>
            </a:r>
            <a:b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(28)</a:t>
            </a:r>
          </a:p>
        </p:txBody>
      </p:sp>
      <p:sp>
        <p:nvSpPr>
          <p:cNvPr id="49" name="TextBox 90"/>
          <p:cNvSpPr txBox="1">
            <a:spLocks noChangeArrowheads="1"/>
          </p:cNvSpPr>
          <p:nvPr/>
        </p:nvSpPr>
        <p:spPr bwMode="auto">
          <a:xfrm>
            <a:off x="5491163" y="2339975"/>
            <a:ext cx="1216025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rIns="36000" anchor="ctr"/>
          <a:lstStyle/>
          <a:p>
            <a:pPr algn="ctr" eaLnBrk="0" hangingPunct="0">
              <a:defRPr/>
            </a:pP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В разработке (14)</a:t>
            </a: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4288358" y="3080018"/>
            <a:ext cx="1080121" cy="648072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defRPr/>
            </a:pPr>
            <a:r>
              <a:rPr lang="ru-RU" sz="2400" smtClean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51" name="Скругленный прямоугольник 4"/>
          <p:cNvSpPr/>
          <p:nvPr/>
        </p:nvSpPr>
        <p:spPr>
          <a:xfrm>
            <a:off x="4288358" y="3800743"/>
            <a:ext cx="1080121" cy="648072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spcBef>
                <a:spcPts val="600"/>
              </a:spcBef>
              <a:defRPr/>
            </a:pPr>
            <a:r>
              <a:rPr lang="ru-RU" sz="2400">
                <a:solidFill>
                  <a:schemeClr val="bg1"/>
                </a:solidFill>
              </a:rPr>
              <a:t>9</a:t>
            </a:r>
            <a:endParaRPr lang="ru-RU" sz="1800"/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4288358" y="4520939"/>
            <a:ext cx="1080121" cy="648072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defRPr/>
            </a:pPr>
            <a:r>
              <a:rPr lang="ru-RU" sz="2400" smtClean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53" name="Скругленный прямоугольник 59"/>
          <p:cNvSpPr/>
          <p:nvPr/>
        </p:nvSpPr>
        <p:spPr>
          <a:xfrm>
            <a:off x="4288358" y="5241664"/>
            <a:ext cx="1080121" cy="648072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defRPr/>
            </a:pPr>
            <a:r>
              <a:rPr lang="ru-RU" sz="2400" smtClean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5581327" y="3080018"/>
            <a:ext cx="1080121" cy="648072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defRPr/>
            </a:pPr>
            <a:r>
              <a:rPr lang="ru-RU" sz="2400" smtClean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55" name="Скругленный прямоугольник 62"/>
          <p:cNvSpPr/>
          <p:nvPr/>
        </p:nvSpPr>
        <p:spPr>
          <a:xfrm>
            <a:off x="5581327" y="3800743"/>
            <a:ext cx="1080121" cy="648072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defRPr/>
            </a:pPr>
            <a:r>
              <a:rPr lang="ru-RU" smtClean="0">
                <a:solidFill>
                  <a:schemeClr val="bg1"/>
                </a:solidFill>
              </a:rPr>
              <a:t>—</a:t>
            </a:r>
          </a:p>
        </p:txBody>
      </p:sp>
      <p:sp>
        <p:nvSpPr>
          <p:cNvPr id="56" name="Скругленный прямоугольник 62"/>
          <p:cNvSpPr/>
          <p:nvPr/>
        </p:nvSpPr>
        <p:spPr>
          <a:xfrm>
            <a:off x="5581327" y="4519881"/>
            <a:ext cx="1080121" cy="648072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defRPr/>
            </a:pPr>
            <a:r>
              <a:rPr lang="ru-RU" sz="2400" smtClean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57" name="Скругленный прямоугольник 62"/>
          <p:cNvSpPr/>
          <p:nvPr/>
        </p:nvSpPr>
        <p:spPr>
          <a:xfrm>
            <a:off x="5581327" y="5240606"/>
            <a:ext cx="1080121" cy="648072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defRPr/>
            </a:pPr>
            <a:r>
              <a:rPr lang="ru-RU" sz="2400" smtClean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846105" y="6246465"/>
            <a:ext cx="8786875" cy="1034628"/>
          </a:xfrm>
          <a:prstGeom prst="roundRect">
            <a:avLst>
              <a:gd name="adj" fmla="val 31784"/>
            </a:avLst>
          </a:prstGeom>
          <a:solidFill>
            <a:schemeClr val="accent3">
              <a:lumMod val="85000"/>
            </a:schemeClr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/>
          <a:lstStyle/>
          <a:p>
            <a:pPr marL="142875" algn="ctr">
              <a:spcBef>
                <a:spcPts val="600"/>
              </a:spcBef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Эксперты ТК 441 принимают участие в разработке </a:t>
            </a:r>
          </a:p>
          <a:p>
            <a:pPr marL="142875" algn="ctr">
              <a:spcBef>
                <a:spcPts val="600"/>
              </a:spcBef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всех проектов МС</a:t>
            </a:r>
          </a:p>
          <a:p>
            <a:pPr marL="142875" algn="ctr">
              <a:spcBef>
                <a:spcPts val="600"/>
              </a:spcBef>
              <a:defRPr/>
            </a:pPr>
            <a:endParaRPr lang="ru-RU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6952654" y="2284880"/>
            <a:ext cx="1224137" cy="3672408"/>
          </a:xfrm>
          <a:prstGeom prst="roundRect">
            <a:avLst>
              <a:gd name="adj" fmla="val 8436"/>
            </a:avLst>
          </a:prstGeom>
          <a:solidFill>
            <a:schemeClr val="bg1">
              <a:lumMod val="75000"/>
            </a:schemeClr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/>
          <a:lstStyle/>
          <a:p>
            <a:pPr marL="142875" algn="ctr">
              <a:spcBef>
                <a:spcPts val="600"/>
              </a:spcBef>
              <a:defRPr/>
            </a:pPr>
            <a:endParaRPr lang="ru-RU" sz="2400" b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8245623" y="2284880"/>
            <a:ext cx="1224137" cy="3672408"/>
          </a:xfrm>
          <a:prstGeom prst="roundRect">
            <a:avLst>
              <a:gd name="adj" fmla="val 8436"/>
            </a:avLst>
          </a:prstGeom>
          <a:solidFill>
            <a:schemeClr val="bg1">
              <a:lumMod val="75000"/>
            </a:schemeClr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/>
          <a:lstStyle/>
          <a:p>
            <a:pPr marL="142875" algn="ctr">
              <a:spcBef>
                <a:spcPts val="600"/>
              </a:spcBef>
              <a:defRPr/>
            </a:pPr>
            <a:endParaRPr lang="ru-RU" sz="2400" b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1" name="TextBox 91"/>
          <p:cNvSpPr txBox="1">
            <a:spLocks noChangeArrowheads="1"/>
          </p:cNvSpPr>
          <p:nvPr/>
        </p:nvSpPr>
        <p:spPr bwMode="auto">
          <a:xfrm>
            <a:off x="6918325" y="2422525"/>
            <a:ext cx="1216025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rIns="36000" anchor="ctr"/>
          <a:lstStyle/>
          <a:p>
            <a:pPr algn="ctr" eaLnBrk="0" hangingPunct="0">
              <a:defRPr/>
            </a:pP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Принято</a:t>
            </a:r>
            <a:b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(4)</a:t>
            </a:r>
          </a:p>
        </p:txBody>
      </p:sp>
      <p:sp>
        <p:nvSpPr>
          <p:cNvPr id="62" name="TextBox 92"/>
          <p:cNvSpPr txBox="1">
            <a:spLocks noChangeArrowheads="1"/>
          </p:cNvSpPr>
          <p:nvPr/>
        </p:nvSpPr>
        <p:spPr bwMode="auto">
          <a:xfrm>
            <a:off x="8226425" y="2339975"/>
            <a:ext cx="1216025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rIns="36000" anchor="ctr"/>
          <a:lstStyle/>
          <a:p>
            <a:pPr algn="ctr" eaLnBrk="0" hangingPunct="0">
              <a:defRPr/>
            </a:pP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В разработке (18)</a:t>
            </a: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7023075" y="3080018"/>
            <a:ext cx="1080120" cy="648072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spcBef>
                <a:spcPts val="600"/>
              </a:spcBef>
              <a:defRPr/>
            </a:pPr>
            <a:r>
              <a:rPr lang="ru-RU" sz="2400" dirty="0">
                <a:solidFill>
                  <a:schemeClr val="bg1"/>
                </a:solidFill>
                <a:cs typeface="Arial" pitchFamily="34" charset="0"/>
              </a:rPr>
              <a:t>—</a:t>
            </a: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7023075" y="3802066"/>
            <a:ext cx="1080120" cy="648072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spcBef>
                <a:spcPts val="600"/>
              </a:spcBef>
              <a:defRPr/>
            </a:pPr>
            <a:r>
              <a:rPr lang="ru-RU" sz="2400" dirty="0">
                <a:solidFill>
                  <a:schemeClr val="bg1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7023075" y="4520939"/>
            <a:ext cx="1080120" cy="648072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spcBef>
                <a:spcPts val="600"/>
              </a:spcBef>
              <a:defRPr/>
            </a:pPr>
            <a:r>
              <a:rPr lang="ru-RU" sz="2400" dirty="0">
                <a:solidFill>
                  <a:schemeClr val="bg1"/>
                </a:solidFill>
                <a:cs typeface="Arial" pitchFamily="34" charset="0"/>
              </a:rPr>
              <a:t>—</a:t>
            </a: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7023075" y="5241400"/>
            <a:ext cx="1080120" cy="648072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defRPr/>
            </a:pPr>
            <a:r>
              <a:rPr lang="ru-RU" sz="2400" smtClean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8317631" y="3080018"/>
            <a:ext cx="1080121" cy="648072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defRPr/>
            </a:pPr>
            <a:r>
              <a:rPr lang="ru-RU" sz="2400" smtClean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8317631" y="3802066"/>
            <a:ext cx="1080121" cy="648072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defRPr/>
            </a:pPr>
            <a:r>
              <a:rPr lang="ru-RU" smtClean="0">
                <a:solidFill>
                  <a:schemeClr val="bg1"/>
                </a:solidFill>
              </a:rPr>
              <a:t>—</a:t>
            </a:r>
          </a:p>
        </p:txBody>
      </p:sp>
      <p:sp>
        <p:nvSpPr>
          <p:cNvPr id="69" name="Скругленный прямоугольник 70"/>
          <p:cNvSpPr/>
          <p:nvPr/>
        </p:nvSpPr>
        <p:spPr>
          <a:xfrm>
            <a:off x="8320062" y="4520939"/>
            <a:ext cx="1080121" cy="648072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defRPr/>
            </a:pPr>
            <a:r>
              <a:rPr lang="ru-RU" sz="2400" smtClean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0" name="Скругленный прямоугольник 70"/>
          <p:cNvSpPr/>
          <p:nvPr/>
        </p:nvSpPr>
        <p:spPr>
          <a:xfrm>
            <a:off x="8320062" y="5241664"/>
            <a:ext cx="1080121" cy="648072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defRPr/>
            </a:pPr>
            <a:r>
              <a:rPr lang="ru-RU" sz="2400" smtClean="0">
                <a:solidFill>
                  <a:schemeClr val="bg1"/>
                </a:solidFill>
              </a:rPr>
              <a:t>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9" descr="plashka_sma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38" y="180975"/>
            <a:ext cx="9555162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6"/>
          <p:cNvSpPr>
            <a:spLocks noGrp="1" noChangeArrowheads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defTabSz="995363">
              <a:defRPr/>
            </a:pPr>
            <a:fld id="{DD99F966-3D98-4603-AAC4-EA9FE5C24045}" type="slidenum">
              <a:rPr lang="ru-RU" sz="1800" b="1" smtClean="0">
                <a:solidFill>
                  <a:schemeClr val="accent6">
                    <a:lumMod val="75000"/>
                  </a:schemeClr>
                </a:solidFill>
              </a:rPr>
              <a:pPr defTabSz="995363">
                <a:defRPr/>
              </a:pPr>
              <a:t>17</a:t>
            </a:fld>
            <a:endParaRPr lang="ru-RU" sz="18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8436" name="Picture 6" descr="лог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92075"/>
            <a:ext cx="6223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20" descr="logo_smal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3975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2" descr="C:\Users\TVN\Desktop\_MG_007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2628900"/>
            <a:ext cx="474345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Rectangle 40"/>
          <p:cNvSpPr>
            <a:spLocks noChangeArrowheads="1"/>
          </p:cNvSpPr>
          <p:nvPr/>
        </p:nvSpPr>
        <p:spPr bwMode="auto">
          <a:xfrm>
            <a:off x="1954213" y="180975"/>
            <a:ext cx="7569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995363"/>
            <a:r>
              <a:rPr lang="ru-RU" b="1" dirty="0">
                <a:solidFill>
                  <a:schemeClr val="bg1"/>
                </a:solidFill>
              </a:rPr>
              <a:t>12-е Пленарное заседание ИСО</a:t>
            </a:r>
            <a:r>
              <a:rPr lang="en-US" b="1" dirty="0">
                <a:solidFill>
                  <a:schemeClr val="bg1"/>
                </a:solidFill>
              </a:rPr>
              <a:t>/TK 229 </a:t>
            </a:r>
            <a:r>
              <a:rPr lang="ru-RU" b="1" dirty="0">
                <a:solidFill>
                  <a:schemeClr val="bg1"/>
                </a:solidFill>
              </a:rPr>
              <a:t>«</a:t>
            </a:r>
            <a:r>
              <a:rPr lang="ru-RU" b="1" dirty="0" err="1">
                <a:solidFill>
                  <a:schemeClr val="bg1"/>
                </a:solidFill>
              </a:rPr>
              <a:t>Нанотехнологии</a:t>
            </a:r>
            <a:r>
              <a:rPr lang="ru-RU" b="1" dirty="0">
                <a:solidFill>
                  <a:schemeClr val="bg1"/>
                </a:solidFill>
              </a:rPr>
              <a:t>» </a:t>
            </a:r>
          </a:p>
          <a:p>
            <a:pPr algn="ctr" defTabSz="995363"/>
            <a:r>
              <a:rPr lang="ru-RU" b="1" dirty="0">
                <a:solidFill>
                  <a:schemeClr val="bg1"/>
                </a:solidFill>
              </a:rPr>
              <a:t>16-20 мая 2011 г. в Санкт-Петербурге</a:t>
            </a: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5562724" y="1548383"/>
            <a:ext cx="4114802" cy="864096"/>
          </a:xfrm>
          <a:prstGeom prst="roundRect">
            <a:avLst>
              <a:gd name="adj" fmla="val 7130"/>
            </a:avLst>
          </a:prstGeom>
          <a:solidFill>
            <a:schemeClr val="accent3">
              <a:lumMod val="60000"/>
              <a:lumOff val="40000"/>
            </a:schemeClr>
          </a:solidFill>
          <a:ln w="12700">
            <a:noFill/>
          </a:ln>
          <a:effectLst>
            <a:outerShdw blurRad="114300" dist="63500" dir="5400000" algn="t" rotWithShape="0">
              <a:prstClr val="black">
                <a:alpha val="40000"/>
              </a:prstClr>
            </a:outerShdw>
          </a:effectLst>
          <a:scene3d>
            <a:camera prst="obliqueTopRight"/>
            <a:lightRig rig="threePt" dir="t"/>
          </a:scene3d>
          <a:sp3d extrusionH="203200">
            <a:bevelT w="25400" h="25400"/>
          </a:sp3d>
        </p:spPr>
        <p:txBody>
          <a:bodyPr lIns="36000" rIns="36000" anchor="ctr">
            <a:flatTx/>
          </a:bodyPr>
          <a:lstStyle/>
          <a:p>
            <a:pPr marL="285750" indent="-285750">
              <a:buFontTx/>
              <a:buBlip>
                <a:blip r:embed="rId6"/>
              </a:buBlip>
              <a:defRPr/>
            </a:pPr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234 специалиста из 25 стран</a:t>
            </a:r>
          </a:p>
          <a:p>
            <a:pPr marL="285750" indent="-285750">
              <a:buFontTx/>
              <a:buBlip>
                <a:blip r:embed="rId6"/>
              </a:buBlip>
              <a:defRPr/>
            </a:pPr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От РФ – 40 специалистов из 15 организаций</a:t>
            </a: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5738813" y="1044575"/>
            <a:ext cx="2659450" cy="359222"/>
          </a:xfrm>
          <a:prstGeom prst="roundRect">
            <a:avLst>
              <a:gd name="adj" fmla="val 19384"/>
            </a:avLst>
          </a:prstGeom>
          <a:solidFill>
            <a:schemeClr val="bg2">
              <a:lumMod val="20000"/>
              <a:lumOff val="80000"/>
            </a:schemeClr>
          </a:solidFill>
          <a:ln w="12700">
            <a:noFill/>
          </a:ln>
          <a:effectLst/>
          <a:scene3d>
            <a:camera prst="obliqueTopRight"/>
            <a:lightRig rig="threePt" dir="t"/>
          </a:scene3d>
          <a:sp3d extrusionH="127000">
            <a:bevelT w="25400" h="25400"/>
          </a:sp3d>
        </p:spPr>
        <p:txBody>
          <a:bodyPr lIns="0" rIns="0" anchor="ctr">
            <a:flatTx/>
          </a:bodyPr>
          <a:lstStyle/>
          <a:p>
            <a:pPr algn="ctr">
              <a:defRPr/>
            </a:pP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</a:rPr>
              <a:t>Приняли участие</a:t>
            </a: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5765329" y="2484487"/>
            <a:ext cx="2659450" cy="359222"/>
          </a:xfrm>
          <a:prstGeom prst="roundRect">
            <a:avLst>
              <a:gd name="adj" fmla="val 19384"/>
            </a:avLst>
          </a:prstGeom>
          <a:solidFill>
            <a:schemeClr val="bg2">
              <a:lumMod val="20000"/>
              <a:lumOff val="80000"/>
            </a:schemeClr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bliqueTopRight"/>
            <a:lightRig rig="threePt" dir="t"/>
          </a:scene3d>
          <a:sp3d extrusionH="127000">
            <a:bevelT w="25400" h="25400"/>
          </a:sp3d>
        </p:spPr>
        <p:txBody>
          <a:bodyPr lIns="0" rIns="0" anchor="ctr">
            <a:flatTx/>
          </a:bodyPr>
          <a:lstStyle/>
          <a:p>
            <a:pPr algn="ctr">
              <a:defRPr/>
            </a:pP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</a:rPr>
              <a:t>Итоги заседания</a:t>
            </a: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5649785" y="2956968"/>
            <a:ext cx="4161411" cy="1907306"/>
          </a:xfrm>
          <a:prstGeom prst="roundRect">
            <a:avLst>
              <a:gd name="adj" fmla="val 7130"/>
            </a:avLst>
          </a:prstGeom>
          <a:solidFill>
            <a:schemeClr val="accent3">
              <a:lumMod val="60000"/>
              <a:lumOff val="40000"/>
            </a:schemeClr>
          </a:solidFill>
          <a:ln w="12700">
            <a:noFill/>
          </a:ln>
          <a:effectLst>
            <a:outerShdw blurRad="114300" dist="63500" dir="5400000" algn="t" rotWithShape="0">
              <a:prstClr val="black">
                <a:alpha val="40000"/>
              </a:prstClr>
            </a:outerShdw>
          </a:effectLst>
          <a:scene3d>
            <a:camera prst="obliqueTopRight"/>
            <a:lightRig rig="threePt" dir="t"/>
          </a:scene3d>
          <a:sp3d extrusionH="203200">
            <a:bevelT w="25400" h="25400"/>
          </a:sp3d>
        </p:spPr>
        <p:txBody>
          <a:bodyPr lIns="36000" rIns="36000" anchor="ctr">
            <a:flatTx/>
          </a:bodyPr>
          <a:lstStyle/>
          <a:p>
            <a:pPr marL="285750" indent="-285750">
              <a:buBlip>
                <a:blip r:embed="rId6"/>
              </a:buBlip>
            </a:pPr>
            <a:r>
              <a:rPr lang="ru-RU" sz="1600" dirty="0" smtClean="0">
                <a:solidFill>
                  <a:srgbClr val="29476B"/>
                </a:solidFill>
              </a:rPr>
              <a:t>Рассмотрено 22 проекта МС</a:t>
            </a:r>
          </a:p>
          <a:p>
            <a:pPr marL="285750" indent="-285750">
              <a:buBlip>
                <a:blip r:embed="rId6"/>
              </a:buBlip>
            </a:pPr>
            <a:r>
              <a:rPr lang="ru-RU" sz="1600" dirty="0" smtClean="0">
                <a:solidFill>
                  <a:srgbClr val="29476B"/>
                </a:solidFill>
              </a:rPr>
              <a:t>Определены приоритетные направления работ по стандартизации в области </a:t>
            </a:r>
            <a:r>
              <a:rPr lang="ru-RU" sz="1600" dirty="0" err="1" smtClean="0">
                <a:solidFill>
                  <a:srgbClr val="29476B"/>
                </a:solidFill>
              </a:rPr>
              <a:t>нанотехнологий</a:t>
            </a:r>
            <a:endParaRPr lang="ru-RU" sz="1600" dirty="0" smtClean="0">
              <a:solidFill>
                <a:srgbClr val="29476B"/>
              </a:solidFill>
            </a:endParaRPr>
          </a:p>
          <a:p>
            <a:pPr marL="285750" indent="-285750">
              <a:buBlip>
                <a:blip r:embed="rId6"/>
              </a:buBlip>
            </a:pPr>
            <a:r>
              <a:rPr lang="ru-RU" sz="1600" dirty="0" smtClean="0">
                <a:solidFill>
                  <a:srgbClr val="29476B"/>
                </a:solidFill>
              </a:rPr>
              <a:t>Приняты 15 резолюций (документ ИСО</a:t>
            </a:r>
            <a:r>
              <a:rPr lang="en-US" sz="1600" dirty="0" smtClean="0">
                <a:solidFill>
                  <a:srgbClr val="29476B"/>
                </a:solidFill>
              </a:rPr>
              <a:t>/</a:t>
            </a:r>
            <a:r>
              <a:rPr lang="ru-RU" sz="1600" dirty="0" smtClean="0">
                <a:solidFill>
                  <a:srgbClr val="29476B"/>
                </a:solidFill>
              </a:rPr>
              <a:t>ТК 229 № 874), включая Резолюцию 15</a:t>
            </a:r>
            <a:r>
              <a:rPr lang="en-US" sz="1600" dirty="0" smtClean="0">
                <a:solidFill>
                  <a:srgbClr val="29476B"/>
                </a:solidFill>
              </a:rPr>
              <a:t>/</a:t>
            </a:r>
            <a:r>
              <a:rPr lang="ru-RU" sz="1600" dirty="0" smtClean="0">
                <a:solidFill>
                  <a:srgbClr val="29476B"/>
                </a:solidFill>
              </a:rPr>
              <a:t>2011</a:t>
            </a:r>
            <a:endParaRPr lang="ru-RU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8" name="Скругленный прямоугольник 17"/>
          <p:cNvSpPr/>
          <p:nvPr/>
        </p:nvSpPr>
        <p:spPr>
          <a:xfrm>
            <a:off x="5649785" y="5547445"/>
            <a:ext cx="4103691" cy="1556792"/>
          </a:xfrm>
          <a:prstGeom prst="roundRect">
            <a:avLst>
              <a:gd name="adj" fmla="val 7130"/>
            </a:avLst>
          </a:prstGeom>
          <a:solidFill>
            <a:schemeClr val="accent3">
              <a:lumMod val="60000"/>
              <a:lumOff val="40000"/>
            </a:schemeClr>
          </a:solidFill>
          <a:ln w="12700">
            <a:noFill/>
          </a:ln>
          <a:effectLst>
            <a:outerShdw blurRad="114300" dist="63500" dir="5400000" algn="t" rotWithShape="0">
              <a:prstClr val="black">
                <a:alpha val="40000"/>
              </a:prstClr>
            </a:outerShdw>
          </a:effectLst>
          <a:scene3d>
            <a:camera prst="obliqueTopRight"/>
            <a:lightRig rig="threePt" dir="t"/>
          </a:scene3d>
          <a:sp3d extrusionH="203200">
            <a:bevelT w="25400" h="25400"/>
          </a:sp3d>
        </p:spPr>
        <p:txBody>
          <a:bodyPr lIns="36000" rIns="36000" anchor="ctr">
            <a:flatTx/>
          </a:bodyPr>
          <a:lstStyle/>
          <a:p>
            <a:pPr marL="285750" indent="-285750">
              <a:buFontTx/>
              <a:buBlip>
                <a:blip r:embed="rId6"/>
              </a:buBlip>
              <a:defRPr/>
            </a:pPr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На телеканалах «100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TV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» и 5 канал «Санкт-Петербург»</a:t>
            </a:r>
          </a:p>
          <a:p>
            <a:pPr marL="285750" indent="-285750">
              <a:buFontTx/>
              <a:buBlip>
                <a:blip r:embed="rId6"/>
              </a:buBlip>
              <a:defRPr/>
            </a:pPr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В газетах «Невское время» и «Петербургский дневник»</a:t>
            </a:r>
          </a:p>
          <a:p>
            <a:pPr marL="285750" indent="-285750">
              <a:buFontTx/>
              <a:buBlip>
                <a:blip r:embed="rId6"/>
              </a:buBlip>
              <a:defRPr/>
            </a:pPr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В журнале «Промышленно-строительное объединение»</a:t>
            </a: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5653782" y="5010175"/>
            <a:ext cx="2659450" cy="359222"/>
          </a:xfrm>
          <a:prstGeom prst="roundRect">
            <a:avLst>
              <a:gd name="adj" fmla="val 19384"/>
            </a:avLst>
          </a:prstGeom>
          <a:solidFill>
            <a:schemeClr val="bg2">
              <a:lumMod val="20000"/>
              <a:lumOff val="80000"/>
            </a:schemeClr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bliqueTopRight"/>
            <a:lightRig rig="threePt" dir="t"/>
          </a:scene3d>
          <a:sp3d extrusionH="127000">
            <a:bevelT w="25400" h="25400"/>
          </a:sp3d>
        </p:spPr>
        <p:txBody>
          <a:bodyPr lIns="0" rIns="0" anchor="ctr">
            <a:flatTx/>
          </a:bodyPr>
          <a:lstStyle/>
          <a:p>
            <a:pPr algn="ctr">
              <a:defRPr/>
            </a:pP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</a:rPr>
              <a:t>Отражено в СМИ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Grp="1" noChangeArrowheads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defTabSz="995363">
              <a:defRPr/>
            </a:pPr>
            <a:fld id="{60D34EEE-8519-4923-BF12-33B70EBB5541}" type="slidenum">
              <a:rPr lang="ru-RU" sz="1800" b="1" smtClean="0">
                <a:solidFill>
                  <a:schemeClr val="accent6">
                    <a:lumMod val="75000"/>
                  </a:schemeClr>
                </a:solidFill>
              </a:rPr>
              <a:pPr defTabSz="995363">
                <a:defRPr/>
              </a:pPr>
              <a:t>18</a:t>
            </a:fld>
            <a:endParaRPr lang="ru-RU" sz="18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1507" name="Picture 6" descr="лог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92075"/>
            <a:ext cx="6223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20" descr="logo_smal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3975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 Box 25"/>
          <p:cNvSpPr txBox="1">
            <a:spLocks noChangeArrowheads="1"/>
          </p:cNvSpPr>
          <p:nvPr/>
        </p:nvSpPr>
        <p:spPr bwMode="auto">
          <a:xfrm>
            <a:off x="627063" y="1160463"/>
            <a:ext cx="9472612" cy="163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9" tIns="49785" rIns="99569" bIns="49785">
            <a:spAutoFit/>
          </a:bodyPr>
          <a:lstStyle>
            <a:lvl1pPr defTabSz="9953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953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953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953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953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b="1">
                <a:solidFill>
                  <a:srgbClr val="003399"/>
                </a:solidFill>
              </a:rPr>
              <a:t>Федеральное агентство по техническому</a:t>
            </a:r>
          </a:p>
          <a:p>
            <a:pPr algn="ctr" eaLnBrk="1" hangingPunct="1"/>
            <a:r>
              <a:rPr lang="ru-RU" b="1">
                <a:solidFill>
                  <a:srgbClr val="003399"/>
                </a:solidFill>
              </a:rPr>
              <a:t>регулированию и метрологии</a:t>
            </a:r>
          </a:p>
          <a:p>
            <a:pPr algn="ctr" eaLnBrk="1" hangingPunct="1"/>
            <a:r>
              <a:rPr lang="ru-RU" b="1">
                <a:solidFill>
                  <a:srgbClr val="003399"/>
                </a:solidFill>
              </a:rPr>
              <a:t>Федеральное государственное унитарное предприятие</a:t>
            </a:r>
          </a:p>
          <a:p>
            <a:pPr algn="ctr" eaLnBrk="1" hangingPunct="1"/>
            <a:r>
              <a:rPr lang="ru-RU" b="1">
                <a:solidFill>
                  <a:srgbClr val="003399"/>
                </a:solidFill>
              </a:rPr>
              <a:t>«Всероссийский научно-исследовательский институт</a:t>
            </a:r>
            <a:r>
              <a:rPr lang="en-US" b="1">
                <a:solidFill>
                  <a:srgbClr val="003399"/>
                </a:solidFill>
              </a:rPr>
              <a:t> </a:t>
            </a:r>
            <a:r>
              <a:rPr lang="ru-RU" b="1">
                <a:solidFill>
                  <a:srgbClr val="003399"/>
                </a:solidFill>
              </a:rPr>
              <a:t>стандартизации </a:t>
            </a:r>
          </a:p>
          <a:p>
            <a:pPr algn="ctr" eaLnBrk="1" hangingPunct="1"/>
            <a:r>
              <a:rPr lang="ru-RU" b="1">
                <a:solidFill>
                  <a:srgbClr val="003399"/>
                </a:solidFill>
              </a:rPr>
              <a:t>и сертификации в машиностроении» (ВНИИНМАШ)</a:t>
            </a:r>
          </a:p>
        </p:txBody>
      </p:sp>
      <p:pic>
        <p:nvPicPr>
          <p:cNvPr id="21510" name="Picture 19" descr="plashka_smal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38" y="180975"/>
            <a:ext cx="9555162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TextBox 37"/>
          <p:cNvSpPr txBox="1">
            <a:spLocks noChangeArrowheads="1"/>
          </p:cNvSpPr>
          <p:nvPr/>
        </p:nvSpPr>
        <p:spPr bwMode="auto">
          <a:xfrm>
            <a:off x="1489075" y="349250"/>
            <a:ext cx="89995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ru-RU" b="1">
                <a:solidFill>
                  <a:schemeClr val="bg1"/>
                </a:solidFill>
              </a:rPr>
              <a:t>СТАНДАРТИЗАЦИЯ В СФЕРЕ НАНОТЕХНОЛОГИЙ</a:t>
            </a:r>
          </a:p>
        </p:txBody>
      </p:sp>
      <p:sp>
        <p:nvSpPr>
          <p:cNvPr id="21512" name="Text Box 14"/>
          <p:cNvSpPr txBox="1">
            <a:spLocks noChangeArrowheads="1"/>
          </p:cNvSpPr>
          <p:nvPr/>
        </p:nvSpPr>
        <p:spPr bwMode="auto">
          <a:xfrm>
            <a:off x="2513013" y="3898900"/>
            <a:ext cx="699770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9" tIns="49785" rIns="99569" bIns="49785">
            <a:spAutoFit/>
          </a:bodyPr>
          <a:lstStyle>
            <a:lvl1pPr defTabSz="9953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953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953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953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953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4000" b="1">
                <a:solidFill>
                  <a:srgbClr val="003399"/>
                </a:solidFill>
              </a:rPr>
              <a:t>Благодарю за внимание!</a:t>
            </a:r>
          </a:p>
        </p:txBody>
      </p:sp>
      <p:sp>
        <p:nvSpPr>
          <p:cNvPr id="21513" name="Text Box 15"/>
          <p:cNvSpPr txBox="1">
            <a:spLocks noChangeArrowheads="1"/>
          </p:cNvSpPr>
          <p:nvPr/>
        </p:nvSpPr>
        <p:spPr bwMode="auto">
          <a:xfrm>
            <a:off x="3455988" y="5708650"/>
            <a:ext cx="4429125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9" tIns="49785" rIns="99569" bIns="49785">
            <a:spAutoFit/>
          </a:bodyPr>
          <a:lstStyle>
            <a:lvl1pPr defTabSz="9953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953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953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953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953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b="1">
                <a:solidFill>
                  <a:srgbClr val="003399"/>
                </a:solidFill>
              </a:rPr>
              <a:t>+7</a:t>
            </a:r>
            <a:r>
              <a:rPr lang="en-US" b="1">
                <a:solidFill>
                  <a:srgbClr val="003399"/>
                </a:solidFill>
              </a:rPr>
              <a:t> </a:t>
            </a:r>
            <a:r>
              <a:rPr lang="ru-RU" b="1">
                <a:solidFill>
                  <a:srgbClr val="003399"/>
                </a:solidFill>
              </a:rPr>
              <a:t>(499) 259</a:t>
            </a:r>
            <a:r>
              <a:rPr lang="en-US" b="1">
                <a:solidFill>
                  <a:srgbClr val="003399"/>
                </a:solidFill>
              </a:rPr>
              <a:t> </a:t>
            </a:r>
            <a:r>
              <a:rPr lang="ru-RU" b="1">
                <a:solidFill>
                  <a:srgbClr val="003399"/>
                </a:solidFill>
              </a:rPr>
              <a:t>2548</a:t>
            </a:r>
          </a:p>
          <a:p>
            <a:pPr algn="ctr" eaLnBrk="1" hangingPunct="1"/>
            <a:r>
              <a:rPr lang="ru-RU" b="1">
                <a:solidFill>
                  <a:srgbClr val="003399"/>
                </a:solidFill>
              </a:rPr>
              <a:t>vniinmash@gost.ru</a:t>
            </a:r>
          </a:p>
          <a:p>
            <a:pPr algn="ctr" eaLnBrk="1" hangingPunct="1"/>
            <a:r>
              <a:rPr lang="ru-RU" b="1">
                <a:solidFill>
                  <a:srgbClr val="003399"/>
                </a:solidFill>
              </a:rPr>
              <a:t>www.vniinmash.ru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9" descr="plashka_sma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38" y="180975"/>
            <a:ext cx="9555162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defTabSz="995363">
              <a:defRPr/>
            </a:pPr>
            <a:fld id="{863DD1A0-D537-4F75-93F1-16AFBF66E0AE}" type="slidenum">
              <a:rPr lang="ru-RU" sz="1800" b="1" smtClean="0">
                <a:solidFill>
                  <a:schemeClr val="accent6">
                    <a:lumMod val="75000"/>
                  </a:schemeClr>
                </a:solidFill>
              </a:rPr>
              <a:pPr defTabSz="995363">
                <a:defRPr/>
              </a:pPr>
              <a:t>2</a:t>
            </a:fld>
            <a:endParaRPr lang="ru-RU" sz="18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512763" y="4213225"/>
            <a:ext cx="9667875" cy="2460625"/>
          </a:xfrm>
          <a:prstGeom prst="rect">
            <a:avLst/>
          </a:prstGeom>
          <a:noFill/>
          <a:ln>
            <a:noFill/>
          </a:ln>
          <a:extLst/>
        </p:spPr>
        <p:txBody>
          <a:bodyPr lIns="104306" tIns="52153" rIns="104306" bIns="52153" anchor="ctr"/>
          <a:lstStyle/>
          <a:p>
            <a:pPr algn="ctr" defTabSz="1042988"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ТЕХНИЧЕСКИЙ КОМИТЕТ ПО СТАНДАРТИЗАЦИИ </a:t>
            </a:r>
          </a:p>
          <a:p>
            <a:pPr algn="ctr" defTabSz="1042988"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 «НАНОТЕХНОЛОГИИ» (ТК 441)</a:t>
            </a:r>
          </a:p>
          <a:p>
            <a:pPr algn="ctr" defTabSz="1042988">
              <a:defRPr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(Приказы Росстандарта от 09.11.2009 № 4001,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от 13.04.2010 № 1223,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от 05.07.2012 № 475 )</a:t>
            </a:r>
          </a:p>
        </p:txBody>
      </p:sp>
      <p:pic>
        <p:nvPicPr>
          <p:cNvPr id="307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075" y="1063625"/>
            <a:ext cx="1328738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31" descr="logo_smal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3975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31" descr="logo_smal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838" y="2916238"/>
            <a:ext cx="1063625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632200" y="2986088"/>
            <a:ext cx="5000625" cy="10096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104306" tIns="52153" rIns="104306" bIns="52153" anchor="ctr"/>
          <a:lstStyle/>
          <a:p>
            <a:pPr algn="ctr" defTabSz="1042988">
              <a:defRPr/>
            </a:pP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  <a:t>ФГУП «ВНИИНМАШ»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3846513" y="1479550"/>
            <a:ext cx="4379912" cy="111125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104306" tIns="52153" rIns="104306" bIns="52153" anchor="ctr"/>
          <a:lstStyle/>
          <a:p>
            <a:pPr algn="ctr" defTabSz="1042988">
              <a:defRPr/>
            </a:pP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  <a:t>ОАО «РОСНАНО»</a:t>
            </a:r>
          </a:p>
        </p:txBody>
      </p:sp>
      <p:sp>
        <p:nvSpPr>
          <p:cNvPr id="3082" name="TextBox 37"/>
          <p:cNvSpPr txBox="1">
            <a:spLocks noChangeArrowheads="1"/>
          </p:cNvSpPr>
          <p:nvPr/>
        </p:nvSpPr>
        <p:spPr bwMode="auto">
          <a:xfrm>
            <a:off x="1489075" y="207963"/>
            <a:ext cx="89995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ru-RU" b="1">
                <a:solidFill>
                  <a:schemeClr val="bg1"/>
                </a:solidFill>
              </a:rPr>
              <a:t>СОЗДАНИЕ НАЦИОНАЛЬНОГО ТЕХНИЧЕСКОГО  КОМИТЕТА  ПО СТАНДАРТИЗАЦИИ В СФЕРЕ НАНОТЕХНОЛОГИЙ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9" descr="plashka_sma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38" y="180975"/>
            <a:ext cx="9555162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1" descr="лог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92075"/>
            <a:ext cx="6223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 Box 12"/>
          <p:cNvSpPr txBox="1">
            <a:spLocks noChangeArrowheads="1"/>
          </p:cNvSpPr>
          <p:nvPr/>
        </p:nvSpPr>
        <p:spPr bwMode="auto">
          <a:xfrm>
            <a:off x="1817688" y="352425"/>
            <a:ext cx="8193087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9" tIns="49785" rIns="99569" bIns="49785">
            <a:spAutoFit/>
          </a:bodyPr>
          <a:lstStyle>
            <a:lvl1pPr defTabSz="9953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953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953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953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953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800" b="1">
                <a:solidFill>
                  <a:schemeClr val="bg1"/>
                </a:solidFill>
              </a:rPr>
              <a:t>СТРУКТУРА ТК 441 «НАНОТЕХНОЛОГИИ»</a:t>
            </a:r>
          </a:p>
        </p:txBody>
      </p:sp>
      <p:pic>
        <p:nvPicPr>
          <p:cNvPr id="4101" name="Picture 31" descr="logo_smal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3975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Rectangle 6"/>
          <p:cNvSpPr>
            <a:spLocks noGrp="1" noChangeArrowheads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defTabSz="995363">
              <a:defRPr/>
            </a:pPr>
            <a:fld id="{990D153B-4977-4733-8E24-494ACF90793B}" type="slidenum">
              <a:rPr lang="ru-RU" sz="1800" b="1" smtClean="0">
                <a:solidFill>
                  <a:schemeClr val="accent6">
                    <a:lumMod val="75000"/>
                  </a:schemeClr>
                </a:solidFill>
              </a:rPr>
              <a:pPr defTabSz="995363">
                <a:defRPr/>
              </a:pPr>
              <a:t>3</a:t>
            </a:fld>
            <a:endParaRPr lang="ru-RU" sz="18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136915" y="5484479"/>
            <a:ext cx="3135883" cy="150413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ПК 4</a:t>
            </a:r>
          </a:p>
          <a:p>
            <a:pPr algn="ctr" eaLnBrk="1" hangingPunct="1"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«Характеристики </a:t>
            </a:r>
          </a:p>
          <a:p>
            <a:pPr algn="ctr" eaLnBrk="1" hangingPunct="1">
              <a:defRPr/>
            </a:pP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наноматериалов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»</a:t>
            </a:r>
          </a:p>
        </p:txBody>
      </p:sp>
      <p:sp>
        <p:nvSpPr>
          <p:cNvPr id="22" name="Скругленный прямоугольник 59"/>
          <p:cNvSpPr/>
          <p:nvPr/>
        </p:nvSpPr>
        <p:spPr>
          <a:xfrm>
            <a:off x="7063890" y="2315829"/>
            <a:ext cx="3135883" cy="150413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ПК 2</a:t>
            </a:r>
          </a:p>
          <a:p>
            <a:pPr algn="ctr" eaLnBrk="1" hangingPunct="1"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«Измерение и </a:t>
            </a:r>
          </a:p>
          <a:p>
            <a:pPr algn="ctr" eaLnBrk="1" hangingPunct="1"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определение </a:t>
            </a:r>
          </a:p>
          <a:p>
            <a:pPr algn="ctr" eaLnBrk="1" hangingPunct="1"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параметров»</a:t>
            </a:r>
          </a:p>
        </p:txBody>
      </p:sp>
      <p:sp>
        <p:nvSpPr>
          <p:cNvPr id="23" name="Скругленный прямоугольник 59"/>
          <p:cNvSpPr/>
          <p:nvPr/>
        </p:nvSpPr>
        <p:spPr>
          <a:xfrm>
            <a:off x="367815" y="2387266"/>
            <a:ext cx="3135883" cy="150413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ПК 1</a:t>
            </a:r>
          </a:p>
          <a:p>
            <a:pPr algn="ctr" eaLnBrk="1" hangingPunct="1"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«Терминология </a:t>
            </a:r>
          </a:p>
          <a:p>
            <a:pPr algn="ctr" eaLnBrk="1" hangingPunct="1"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и классификация»</a:t>
            </a:r>
          </a:p>
          <a:p>
            <a:pPr algn="ctr" eaLnBrk="1" hangingPunct="1">
              <a:defRPr/>
            </a:pPr>
            <a:endParaRPr lang="ru-RU" sz="24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4" name="Скругленный прямоугольник 59"/>
          <p:cNvSpPr/>
          <p:nvPr/>
        </p:nvSpPr>
        <p:spPr>
          <a:xfrm>
            <a:off x="367815" y="5411454"/>
            <a:ext cx="3135883" cy="150413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ru-RU" b="1" dirty="0" smtClean="0">
              <a:solidFill>
                <a:schemeClr val="bg1"/>
              </a:solidFill>
            </a:endParaRPr>
          </a:p>
          <a:p>
            <a:pPr algn="ctr" eaLnBrk="1" hangingPunct="1"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ПК 3</a:t>
            </a:r>
          </a:p>
          <a:p>
            <a:pPr algn="ctr" eaLnBrk="1" hangingPunct="1"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«Безопасность </a:t>
            </a:r>
          </a:p>
          <a:p>
            <a:pPr algn="ctr" eaLnBrk="1" hangingPunct="1">
              <a:defRPr/>
            </a:pP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нанотехнологий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и </a:t>
            </a:r>
          </a:p>
          <a:p>
            <a:pPr algn="ctr" eaLnBrk="1" hangingPunct="1">
              <a:defRPr/>
            </a:pP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нанопродукции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»</a:t>
            </a:r>
          </a:p>
          <a:p>
            <a:pPr algn="ctr" eaLnBrk="1" hangingPunct="1">
              <a:defRPr/>
            </a:pPr>
            <a:endParaRPr lang="ru-RU" sz="2400" dirty="0" smtClean="0">
              <a:solidFill>
                <a:schemeClr val="bg1"/>
              </a:solidFill>
            </a:endParaRPr>
          </a:p>
        </p:txBody>
      </p:sp>
      <p:sp>
        <p:nvSpPr>
          <p:cNvPr id="4115" name="Oval 33"/>
          <p:cNvSpPr>
            <a:spLocks noChangeArrowheads="1"/>
          </p:cNvSpPr>
          <p:nvPr/>
        </p:nvSpPr>
        <p:spPr bwMode="auto">
          <a:xfrm>
            <a:off x="2846388" y="2636838"/>
            <a:ext cx="4968875" cy="4106862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95363"/>
            <a:endParaRPr lang="ru-RU">
              <a:solidFill>
                <a:schemeClr val="bg1"/>
              </a:solidFill>
            </a:endParaRPr>
          </a:p>
        </p:txBody>
      </p:sp>
      <p:sp>
        <p:nvSpPr>
          <p:cNvPr id="4117" name="AutoShape 52"/>
          <p:cNvSpPr>
            <a:spLocks noChangeArrowheads="1"/>
          </p:cNvSpPr>
          <p:nvPr/>
        </p:nvSpPr>
        <p:spPr bwMode="auto">
          <a:xfrm>
            <a:off x="3906838" y="2197100"/>
            <a:ext cx="2952750" cy="1512888"/>
          </a:xfrm>
          <a:prstGeom prst="leftRightArrowCallout">
            <a:avLst>
              <a:gd name="adj1" fmla="val 25000"/>
              <a:gd name="adj2" fmla="val 25000"/>
              <a:gd name="adj3" fmla="val 24397"/>
              <a:gd name="adj4" fmla="val 16019"/>
            </a:avLst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4F5276"/>
            </a:prst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917941" y="3780631"/>
            <a:ext cx="3000396" cy="1753738"/>
          </a:xfrm>
          <a:prstGeom prst="roundRect">
            <a:avLst>
              <a:gd name="adj" fmla="val 8436"/>
            </a:avLst>
          </a:prstGeom>
          <a:solidFill>
            <a:schemeClr val="accent6">
              <a:lumMod val="20000"/>
              <a:lumOff val="80000"/>
            </a:schemeClr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/>
          <a:lstStyle/>
          <a:p>
            <a:pPr marL="142875" algn="ctr">
              <a:spcBef>
                <a:spcPts val="600"/>
              </a:spcBef>
              <a:defRPr/>
            </a:pPr>
            <a:endParaRPr lang="ru-RU" sz="2400" b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121" name="AutoShape 32"/>
          <p:cNvSpPr>
            <a:spLocks noChangeArrowheads="1"/>
          </p:cNvSpPr>
          <p:nvPr/>
        </p:nvSpPr>
        <p:spPr bwMode="auto">
          <a:xfrm>
            <a:off x="4060825" y="3924300"/>
            <a:ext cx="2663825" cy="143827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5C7A99"/>
            </a:prstShdw>
          </a:effectLst>
        </p:spPr>
        <p:txBody>
          <a:bodyPr wrap="none" anchor="ctr"/>
          <a:lstStyle/>
          <a:p>
            <a:pPr algn="ctr" defTabSz="995363"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РГ 1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  <a:p>
            <a:pPr algn="ctr" defTabSz="995363"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«Координация </a:t>
            </a:r>
          </a:p>
          <a:p>
            <a:pPr algn="ctr" defTabSz="995363"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деятельности </a:t>
            </a:r>
          </a:p>
          <a:p>
            <a:pPr algn="ctr" defTabSz="995363"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профильных ТК в </a:t>
            </a:r>
          </a:p>
          <a:p>
            <a:pPr algn="ctr" defTabSz="995363">
              <a:defRPr/>
            </a:pP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наноиндустрии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»</a:t>
            </a:r>
          </a:p>
        </p:txBody>
      </p:sp>
      <p:sp>
        <p:nvSpPr>
          <p:cNvPr id="4122" name="AutoShape 59"/>
          <p:cNvSpPr>
            <a:spLocks noChangeArrowheads="1"/>
          </p:cNvSpPr>
          <p:nvPr/>
        </p:nvSpPr>
        <p:spPr bwMode="auto">
          <a:xfrm>
            <a:off x="3906838" y="5580063"/>
            <a:ext cx="2952750" cy="1512887"/>
          </a:xfrm>
          <a:prstGeom prst="leftRightArrowCallout">
            <a:avLst>
              <a:gd name="adj1" fmla="val 25000"/>
              <a:gd name="adj2" fmla="val 25000"/>
              <a:gd name="adj3" fmla="val 24397"/>
              <a:gd name="adj4" fmla="val 16019"/>
            </a:avLst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4F5276"/>
            </a:prst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126" name="Rectangle 60"/>
          <p:cNvSpPr>
            <a:spLocks noChangeArrowheads="1"/>
          </p:cNvSpPr>
          <p:nvPr/>
        </p:nvSpPr>
        <p:spPr bwMode="auto">
          <a:xfrm>
            <a:off x="4770438" y="6589713"/>
            <a:ext cx="1223962" cy="647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95363"/>
            <a:endParaRPr lang="ru-RU">
              <a:solidFill>
                <a:schemeClr val="bg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560618" y="1137425"/>
            <a:ext cx="5715040" cy="928694"/>
          </a:xfrm>
          <a:prstGeom prst="roundRect">
            <a:avLst/>
          </a:prstGeom>
          <a:solidFill>
            <a:srgbClr val="A3C2FF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ТК 441 «НАНОТЕХНОЛОГИИ»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9" descr="plashka_sma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38" y="180975"/>
            <a:ext cx="9555162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6"/>
          <p:cNvSpPr>
            <a:spLocks noGrp="1" noChangeArrowheads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defTabSz="995363">
              <a:defRPr/>
            </a:pPr>
            <a:fld id="{D3B072B6-A6B6-4E7F-BE1F-8EF274D9F74E}" type="slidenum">
              <a:rPr lang="ru-RU" sz="1800" b="1" smtClean="0">
                <a:solidFill>
                  <a:schemeClr val="accent6">
                    <a:lumMod val="75000"/>
                  </a:schemeClr>
                </a:solidFill>
              </a:rPr>
              <a:pPr defTabSz="995363">
                <a:defRPr/>
              </a:pPr>
              <a:t>4</a:t>
            </a:fld>
            <a:endParaRPr lang="ru-RU" sz="18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124" name="Picture 31" descr="logo_smal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3975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29"/>
          <p:cNvSpPr>
            <a:spLocks noChangeArrowheads="1"/>
          </p:cNvSpPr>
          <p:nvPr/>
        </p:nvSpPr>
        <p:spPr bwMode="auto">
          <a:xfrm>
            <a:off x="1314450" y="298450"/>
            <a:ext cx="8208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95363"/>
            <a:r>
              <a:rPr lang="ru-RU" sz="2400" b="1">
                <a:solidFill>
                  <a:schemeClr val="bg1"/>
                </a:solidFill>
              </a:rPr>
              <a:t>СТРУКТУРА ТК ИСО/МЭК</a:t>
            </a:r>
          </a:p>
        </p:txBody>
      </p:sp>
      <p:sp>
        <p:nvSpPr>
          <p:cNvPr id="5126" name="Rectangle 6"/>
          <p:cNvSpPr txBox="1">
            <a:spLocks noChangeArrowheads="1"/>
          </p:cNvSpPr>
          <p:nvPr/>
        </p:nvSpPr>
        <p:spPr bwMode="auto">
          <a:xfrm>
            <a:off x="7662863" y="6884988"/>
            <a:ext cx="249555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9" tIns="49785" rIns="99569" bIns="49785"/>
          <a:lstStyle>
            <a:lvl1pPr defTabSz="9953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953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953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953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953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19F9B881-DE99-4759-BE41-8A9C94174362}" type="slidenum">
              <a:rPr lang="ru-RU" sz="1500"/>
              <a:pPr algn="r" eaLnBrk="1" hangingPunct="1"/>
              <a:t>4</a:t>
            </a:fld>
            <a:endParaRPr lang="ru-RU" sz="1500"/>
          </a:p>
        </p:txBody>
      </p:sp>
      <p:sp>
        <p:nvSpPr>
          <p:cNvPr id="24" name="Скругленный прямоугольник 23"/>
          <p:cNvSpPr/>
          <p:nvPr/>
        </p:nvSpPr>
        <p:spPr bwMode="auto">
          <a:xfrm>
            <a:off x="846106" y="1137425"/>
            <a:ext cx="4286280" cy="157163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>
            <a:lvl1pPr defTabSz="1042988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042988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42988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42988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042988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ru-RU" sz="1800" b="1" smtClean="0">
                <a:solidFill>
                  <a:srgbClr val="222268"/>
                </a:solidFill>
              </a:rPr>
              <a:t>ИСО ТК 229</a:t>
            </a:r>
          </a:p>
          <a:p>
            <a:pPr algn="r" eaLnBrk="1" hangingPunct="1">
              <a:defRPr/>
            </a:pPr>
            <a:r>
              <a:rPr lang="ru-RU" sz="1800" smtClean="0">
                <a:solidFill>
                  <a:srgbClr val="222268"/>
                </a:solidFill>
              </a:rPr>
              <a:t>«Нанотехнологии»</a:t>
            </a:r>
          </a:p>
          <a:p>
            <a:pPr eaLnBrk="1" hangingPunct="1">
              <a:defRPr/>
            </a:pPr>
            <a:endParaRPr lang="ru-RU" smtClean="0">
              <a:solidFill>
                <a:srgbClr val="222268"/>
              </a:solidFill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917544" y="1208863"/>
            <a:ext cx="585227" cy="539351"/>
          </a:xfrm>
          <a:prstGeom prst="roundRect">
            <a:avLst>
              <a:gd name="adj" fmla="val 1309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26" name="Скругленный прямоугольник 25"/>
          <p:cNvSpPr/>
          <p:nvPr/>
        </p:nvSpPr>
        <p:spPr bwMode="auto">
          <a:xfrm>
            <a:off x="5346700" y="1137425"/>
            <a:ext cx="4786346" cy="157163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>
            <a:lvl1pPr defTabSz="1042988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042988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42988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42988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042988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1800" b="1" smtClean="0">
                <a:solidFill>
                  <a:srgbClr val="222268"/>
                </a:solidFill>
              </a:rPr>
              <a:t>МЭК ТК 113 </a:t>
            </a:r>
          </a:p>
          <a:p>
            <a:pPr eaLnBrk="1" hangingPunct="1">
              <a:defRPr/>
            </a:pPr>
            <a:r>
              <a:rPr lang="ru-RU" sz="1800" smtClean="0">
                <a:solidFill>
                  <a:srgbClr val="222268"/>
                </a:solidFill>
              </a:rPr>
              <a:t>«Стандартизация </a:t>
            </a:r>
          </a:p>
          <a:p>
            <a:pPr eaLnBrk="1" hangingPunct="1">
              <a:defRPr/>
            </a:pPr>
            <a:r>
              <a:rPr lang="ru-RU" sz="1800" smtClean="0">
                <a:solidFill>
                  <a:srgbClr val="222268"/>
                </a:solidFill>
              </a:rPr>
              <a:t>нанотехнологий в области </a:t>
            </a:r>
          </a:p>
          <a:p>
            <a:pPr eaLnBrk="1" hangingPunct="1">
              <a:defRPr/>
            </a:pPr>
            <a:r>
              <a:rPr lang="ru-RU" sz="1800" smtClean="0">
                <a:solidFill>
                  <a:srgbClr val="222268"/>
                </a:solidFill>
              </a:rPr>
              <a:t>электротехнических и электронных </a:t>
            </a:r>
          </a:p>
          <a:p>
            <a:pPr eaLnBrk="1" hangingPunct="1">
              <a:defRPr/>
            </a:pPr>
            <a:r>
              <a:rPr lang="ru-RU" sz="1800" smtClean="0">
                <a:solidFill>
                  <a:srgbClr val="222268"/>
                </a:solidFill>
              </a:rPr>
              <a:t>изделий и систем»</a:t>
            </a:r>
          </a:p>
          <a:p>
            <a:pPr eaLnBrk="1" hangingPunct="1">
              <a:defRPr/>
            </a:pPr>
            <a:endParaRPr lang="ru-RU" smtClean="0">
              <a:solidFill>
                <a:srgbClr val="222268"/>
              </a:solidFill>
            </a:endParaRPr>
          </a:p>
        </p:txBody>
      </p:sp>
      <p:grpSp>
        <p:nvGrpSpPr>
          <p:cNvPr id="5134" name="Группа 80"/>
          <p:cNvGrpSpPr>
            <a:grpSpLocks/>
          </p:cNvGrpSpPr>
          <p:nvPr/>
        </p:nvGrpSpPr>
        <p:grpSpPr bwMode="auto">
          <a:xfrm>
            <a:off x="9418638" y="1208088"/>
            <a:ext cx="595312" cy="547687"/>
            <a:chOff x="1352502" y="1667934"/>
            <a:chExt cx="5498414" cy="5071353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1352502" y="1667934"/>
              <a:ext cx="5498414" cy="5071353"/>
            </a:xfrm>
            <a:prstGeom prst="roundRect">
              <a:avLst/>
            </a:prstGeom>
            <a:solidFill>
              <a:srgbClr val="066B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/>
            </a:p>
          </p:txBody>
        </p:sp>
        <p:sp>
          <p:nvSpPr>
            <p:cNvPr id="29" name="Скругленный прямоугольник 28"/>
            <p:cNvSpPr/>
            <p:nvPr/>
          </p:nvSpPr>
          <p:spPr>
            <a:xfrm>
              <a:off x="1909675" y="2785103"/>
              <a:ext cx="469198" cy="2160835"/>
            </a:xfrm>
            <a:prstGeom prst="roundRect">
              <a:avLst/>
            </a:prstGeom>
            <a:solidFill>
              <a:schemeClr val="bg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/>
            </a:p>
          </p:txBody>
        </p:sp>
        <p:sp>
          <p:nvSpPr>
            <p:cNvPr id="30" name="Полилиния 29"/>
            <p:cNvSpPr/>
            <p:nvPr/>
          </p:nvSpPr>
          <p:spPr>
            <a:xfrm>
              <a:off x="2921379" y="2711600"/>
              <a:ext cx="1334288" cy="2204938"/>
            </a:xfrm>
            <a:custGeom>
              <a:avLst/>
              <a:gdLst>
                <a:gd name="connsiteX0" fmla="*/ 240030 w 247650"/>
                <a:gd name="connsiteY0" fmla="*/ 0 h 413385"/>
                <a:gd name="connsiteX1" fmla="*/ 38100 w 247650"/>
                <a:gd name="connsiteY1" fmla="*/ 0 h 413385"/>
                <a:gd name="connsiteX2" fmla="*/ 0 w 247650"/>
                <a:gd name="connsiteY2" fmla="*/ 38100 h 413385"/>
                <a:gd name="connsiteX3" fmla="*/ 0 w 247650"/>
                <a:gd name="connsiteY3" fmla="*/ 375285 h 413385"/>
                <a:gd name="connsiteX4" fmla="*/ 38100 w 247650"/>
                <a:gd name="connsiteY4" fmla="*/ 413385 h 413385"/>
                <a:gd name="connsiteX5" fmla="*/ 247650 w 247650"/>
                <a:gd name="connsiteY5" fmla="*/ 413385 h 413385"/>
                <a:gd name="connsiteX6" fmla="*/ 247650 w 247650"/>
                <a:gd name="connsiteY6" fmla="*/ 375285 h 413385"/>
                <a:gd name="connsiteX7" fmla="*/ 97155 w 247650"/>
                <a:gd name="connsiteY7" fmla="*/ 375285 h 413385"/>
                <a:gd name="connsiteX8" fmla="*/ 83820 w 247650"/>
                <a:gd name="connsiteY8" fmla="*/ 361950 h 413385"/>
                <a:gd name="connsiteX9" fmla="*/ 83820 w 247650"/>
                <a:gd name="connsiteY9" fmla="*/ 228600 h 413385"/>
                <a:gd name="connsiteX10" fmla="*/ 93345 w 247650"/>
                <a:gd name="connsiteY10" fmla="*/ 219075 h 413385"/>
                <a:gd name="connsiteX11" fmla="*/ 205740 w 247650"/>
                <a:gd name="connsiteY11" fmla="*/ 219075 h 413385"/>
                <a:gd name="connsiteX12" fmla="*/ 205740 w 247650"/>
                <a:gd name="connsiteY12" fmla="*/ 180975 h 413385"/>
                <a:gd name="connsiteX13" fmla="*/ 89535 w 247650"/>
                <a:gd name="connsiteY13" fmla="*/ 180975 h 413385"/>
                <a:gd name="connsiteX14" fmla="*/ 81915 w 247650"/>
                <a:gd name="connsiteY14" fmla="*/ 173355 h 413385"/>
                <a:gd name="connsiteX15" fmla="*/ 81915 w 247650"/>
                <a:gd name="connsiteY15" fmla="*/ 59055 h 413385"/>
                <a:gd name="connsiteX16" fmla="*/ 95250 w 247650"/>
                <a:gd name="connsiteY16" fmla="*/ 45720 h 413385"/>
                <a:gd name="connsiteX17" fmla="*/ 240030 w 247650"/>
                <a:gd name="connsiteY17" fmla="*/ 0 h 413385"/>
                <a:gd name="connsiteX0" fmla="*/ 240030 w 247650"/>
                <a:gd name="connsiteY0" fmla="*/ 0 h 413385"/>
                <a:gd name="connsiteX1" fmla="*/ 38100 w 247650"/>
                <a:gd name="connsiteY1" fmla="*/ 0 h 413385"/>
                <a:gd name="connsiteX2" fmla="*/ 0 w 247650"/>
                <a:gd name="connsiteY2" fmla="*/ 38100 h 413385"/>
                <a:gd name="connsiteX3" fmla="*/ 0 w 247650"/>
                <a:gd name="connsiteY3" fmla="*/ 375285 h 413385"/>
                <a:gd name="connsiteX4" fmla="*/ 38100 w 247650"/>
                <a:gd name="connsiteY4" fmla="*/ 413385 h 413385"/>
                <a:gd name="connsiteX5" fmla="*/ 247650 w 247650"/>
                <a:gd name="connsiteY5" fmla="*/ 413385 h 413385"/>
                <a:gd name="connsiteX6" fmla="*/ 247650 w 247650"/>
                <a:gd name="connsiteY6" fmla="*/ 375285 h 413385"/>
                <a:gd name="connsiteX7" fmla="*/ 97155 w 247650"/>
                <a:gd name="connsiteY7" fmla="*/ 375285 h 413385"/>
                <a:gd name="connsiteX8" fmla="*/ 83820 w 247650"/>
                <a:gd name="connsiteY8" fmla="*/ 361950 h 413385"/>
                <a:gd name="connsiteX9" fmla="*/ 83820 w 247650"/>
                <a:gd name="connsiteY9" fmla="*/ 228600 h 413385"/>
                <a:gd name="connsiteX10" fmla="*/ 93345 w 247650"/>
                <a:gd name="connsiteY10" fmla="*/ 219075 h 413385"/>
                <a:gd name="connsiteX11" fmla="*/ 205740 w 247650"/>
                <a:gd name="connsiteY11" fmla="*/ 219075 h 413385"/>
                <a:gd name="connsiteX12" fmla="*/ 205740 w 247650"/>
                <a:gd name="connsiteY12" fmla="*/ 180975 h 413385"/>
                <a:gd name="connsiteX13" fmla="*/ 89535 w 247650"/>
                <a:gd name="connsiteY13" fmla="*/ 180975 h 413385"/>
                <a:gd name="connsiteX14" fmla="*/ 81915 w 247650"/>
                <a:gd name="connsiteY14" fmla="*/ 173355 h 413385"/>
                <a:gd name="connsiteX15" fmla="*/ 81915 w 247650"/>
                <a:gd name="connsiteY15" fmla="*/ 59055 h 413385"/>
                <a:gd name="connsiteX16" fmla="*/ 95250 w 247650"/>
                <a:gd name="connsiteY16" fmla="*/ 45720 h 413385"/>
                <a:gd name="connsiteX17" fmla="*/ 198749 w 247650"/>
                <a:gd name="connsiteY17" fmla="*/ 12497 h 413385"/>
                <a:gd name="connsiteX18" fmla="*/ 240030 w 247650"/>
                <a:gd name="connsiteY18" fmla="*/ 0 h 413385"/>
                <a:gd name="connsiteX0" fmla="*/ 240030 w 247650"/>
                <a:gd name="connsiteY0" fmla="*/ 0 h 413385"/>
                <a:gd name="connsiteX1" fmla="*/ 38100 w 247650"/>
                <a:gd name="connsiteY1" fmla="*/ 0 h 413385"/>
                <a:gd name="connsiteX2" fmla="*/ 0 w 247650"/>
                <a:gd name="connsiteY2" fmla="*/ 38100 h 413385"/>
                <a:gd name="connsiteX3" fmla="*/ 0 w 247650"/>
                <a:gd name="connsiteY3" fmla="*/ 375285 h 413385"/>
                <a:gd name="connsiteX4" fmla="*/ 38100 w 247650"/>
                <a:gd name="connsiteY4" fmla="*/ 413385 h 413385"/>
                <a:gd name="connsiteX5" fmla="*/ 247650 w 247650"/>
                <a:gd name="connsiteY5" fmla="*/ 413385 h 413385"/>
                <a:gd name="connsiteX6" fmla="*/ 247650 w 247650"/>
                <a:gd name="connsiteY6" fmla="*/ 375285 h 413385"/>
                <a:gd name="connsiteX7" fmla="*/ 97155 w 247650"/>
                <a:gd name="connsiteY7" fmla="*/ 375285 h 413385"/>
                <a:gd name="connsiteX8" fmla="*/ 83820 w 247650"/>
                <a:gd name="connsiteY8" fmla="*/ 361950 h 413385"/>
                <a:gd name="connsiteX9" fmla="*/ 83820 w 247650"/>
                <a:gd name="connsiteY9" fmla="*/ 228600 h 413385"/>
                <a:gd name="connsiteX10" fmla="*/ 93345 w 247650"/>
                <a:gd name="connsiteY10" fmla="*/ 219075 h 413385"/>
                <a:gd name="connsiteX11" fmla="*/ 205740 w 247650"/>
                <a:gd name="connsiteY11" fmla="*/ 219075 h 413385"/>
                <a:gd name="connsiteX12" fmla="*/ 205740 w 247650"/>
                <a:gd name="connsiteY12" fmla="*/ 180975 h 413385"/>
                <a:gd name="connsiteX13" fmla="*/ 89535 w 247650"/>
                <a:gd name="connsiteY13" fmla="*/ 180975 h 413385"/>
                <a:gd name="connsiteX14" fmla="*/ 81915 w 247650"/>
                <a:gd name="connsiteY14" fmla="*/ 173355 h 413385"/>
                <a:gd name="connsiteX15" fmla="*/ 81915 w 247650"/>
                <a:gd name="connsiteY15" fmla="*/ 59055 h 413385"/>
                <a:gd name="connsiteX16" fmla="*/ 95250 w 247650"/>
                <a:gd name="connsiteY16" fmla="*/ 45720 h 413385"/>
                <a:gd name="connsiteX17" fmla="*/ 240873 w 247650"/>
                <a:gd name="connsiteY17" fmla="*/ 45513 h 413385"/>
                <a:gd name="connsiteX18" fmla="*/ 240030 w 247650"/>
                <a:gd name="connsiteY18" fmla="*/ 0 h 413385"/>
                <a:gd name="connsiteX0" fmla="*/ 240030 w 247650"/>
                <a:gd name="connsiteY0" fmla="*/ 0 h 413385"/>
                <a:gd name="connsiteX1" fmla="*/ 38100 w 247650"/>
                <a:gd name="connsiteY1" fmla="*/ 0 h 413385"/>
                <a:gd name="connsiteX2" fmla="*/ 0 w 247650"/>
                <a:gd name="connsiteY2" fmla="*/ 38100 h 413385"/>
                <a:gd name="connsiteX3" fmla="*/ 0 w 247650"/>
                <a:gd name="connsiteY3" fmla="*/ 375285 h 413385"/>
                <a:gd name="connsiteX4" fmla="*/ 38100 w 247650"/>
                <a:gd name="connsiteY4" fmla="*/ 413385 h 413385"/>
                <a:gd name="connsiteX5" fmla="*/ 247650 w 247650"/>
                <a:gd name="connsiteY5" fmla="*/ 413385 h 413385"/>
                <a:gd name="connsiteX6" fmla="*/ 247650 w 247650"/>
                <a:gd name="connsiteY6" fmla="*/ 375285 h 413385"/>
                <a:gd name="connsiteX7" fmla="*/ 97155 w 247650"/>
                <a:gd name="connsiteY7" fmla="*/ 375285 h 413385"/>
                <a:gd name="connsiteX8" fmla="*/ 83820 w 247650"/>
                <a:gd name="connsiteY8" fmla="*/ 361950 h 413385"/>
                <a:gd name="connsiteX9" fmla="*/ 83820 w 247650"/>
                <a:gd name="connsiteY9" fmla="*/ 228600 h 413385"/>
                <a:gd name="connsiteX10" fmla="*/ 93345 w 247650"/>
                <a:gd name="connsiteY10" fmla="*/ 219075 h 413385"/>
                <a:gd name="connsiteX11" fmla="*/ 205740 w 247650"/>
                <a:gd name="connsiteY11" fmla="*/ 219075 h 413385"/>
                <a:gd name="connsiteX12" fmla="*/ 205740 w 247650"/>
                <a:gd name="connsiteY12" fmla="*/ 180975 h 413385"/>
                <a:gd name="connsiteX13" fmla="*/ 89535 w 247650"/>
                <a:gd name="connsiteY13" fmla="*/ 180975 h 413385"/>
                <a:gd name="connsiteX14" fmla="*/ 81915 w 247650"/>
                <a:gd name="connsiteY14" fmla="*/ 173355 h 413385"/>
                <a:gd name="connsiteX15" fmla="*/ 81915 w 247650"/>
                <a:gd name="connsiteY15" fmla="*/ 59055 h 413385"/>
                <a:gd name="connsiteX16" fmla="*/ 95250 w 247650"/>
                <a:gd name="connsiteY16" fmla="*/ 45720 h 413385"/>
                <a:gd name="connsiteX17" fmla="*/ 240873 w 247650"/>
                <a:gd name="connsiteY17" fmla="*/ 45513 h 413385"/>
                <a:gd name="connsiteX18" fmla="*/ 240030 w 247650"/>
                <a:gd name="connsiteY18" fmla="*/ 0 h 413385"/>
                <a:gd name="connsiteX0" fmla="*/ 240030 w 247650"/>
                <a:gd name="connsiteY0" fmla="*/ 0 h 413385"/>
                <a:gd name="connsiteX1" fmla="*/ 38100 w 247650"/>
                <a:gd name="connsiteY1" fmla="*/ 0 h 413385"/>
                <a:gd name="connsiteX2" fmla="*/ 0 w 247650"/>
                <a:gd name="connsiteY2" fmla="*/ 38100 h 413385"/>
                <a:gd name="connsiteX3" fmla="*/ 0 w 247650"/>
                <a:gd name="connsiteY3" fmla="*/ 375285 h 413385"/>
                <a:gd name="connsiteX4" fmla="*/ 38100 w 247650"/>
                <a:gd name="connsiteY4" fmla="*/ 413385 h 413385"/>
                <a:gd name="connsiteX5" fmla="*/ 247650 w 247650"/>
                <a:gd name="connsiteY5" fmla="*/ 413385 h 413385"/>
                <a:gd name="connsiteX6" fmla="*/ 247650 w 247650"/>
                <a:gd name="connsiteY6" fmla="*/ 375285 h 413385"/>
                <a:gd name="connsiteX7" fmla="*/ 97155 w 247650"/>
                <a:gd name="connsiteY7" fmla="*/ 375285 h 413385"/>
                <a:gd name="connsiteX8" fmla="*/ 83820 w 247650"/>
                <a:gd name="connsiteY8" fmla="*/ 361950 h 413385"/>
                <a:gd name="connsiteX9" fmla="*/ 83820 w 247650"/>
                <a:gd name="connsiteY9" fmla="*/ 228600 h 413385"/>
                <a:gd name="connsiteX10" fmla="*/ 93345 w 247650"/>
                <a:gd name="connsiteY10" fmla="*/ 219075 h 413385"/>
                <a:gd name="connsiteX11" fmla="*/ 205740 w 247650"/>
                <a:gd name="connsiteY11" fmla="*/ 219075 h 413385"/>
                <a:gd name="connsiteX12" fmla="*/ 205740 w 247650"/>
                <a:gd name="connsiteY12" fmla="*/ 180975 h 413385"/>
                <a:gd name="connsiteX13" fmla="*/ 89535 w 247650"/>
                <a:gd name="connsiteY13" fmla="*/ 180975 h 413385"/>
                <a:gd name="connsiteX14" fmla="*/ 81915 w 247650"/>
                <a:gd name="connsiteY14" fmla="*/ 173355 h 413385"/>
                <a:gd name="connsiteX15" fmla="*/ 81915 w 247650"/>
                <a:gd name="connsiteY15" fmla="*/ 59055 h 413385"/>
                <a:gd name="connsiteX16" fmla="*/ 95250 w 247650"/>
                <a:gd name="connsiteY16" fmla="*/ 45720 h 413385"/>
                <a:gd name="connsiteX17" fmla="*/ 240873 w 247650"/>
                <a:gd name="connsiteY17" fmla="*/ 45513 h 413385"/>
                <a:gd name="connsiteX18" fmla="*/ 240030 w 247650"/>
                <a:gd name="connsiteY18" fmla="*/ 0 h 413385"/>
                <a:gd name="connsiteX0" fmla="*/ 240030 w 247650"/>
                <a:gd name="connsiteY0" fmla="*/ 0 h 413385"/>
                <a:gd name="connsiteX1" fmla="*/ 38100 w 247650"/>
                <a:gd name="connsiteY1" fmla="*/ 0 h 413385"/>
                <a:gd name="connsiteX2" fmla="*/ 0 w 247650"/>
                <a:gd name="connsiteY2" fmla="*/ 38100 h 413385"/>
                <a:gd name="connsiteX3" fmla="*/ 0 w 247650"/>
                <a:gd name="connsiteY3" fmla="*/ 375285 h 413385"/>
                <a:gd name="connsiteX4" fmla="*/ 38100 w 247650"/>
                <a:gd name="connsiteY4" fmla="*/ 413385 h 413385"/>
                <a:gd name="connsiteX5" fmla="*/ 247650 w 247650"/>
                <a:gd name="connsiteY5" fmla="*/ 413385 h 413385"/>
                <a:gd name="connsiteX6" fmla="*/ 247650 w 247650"/>
                <a:gd name="connsiteY6" fmla="*/ 375285 h 413385"/>
                <a:gd name="connsiteX7" fmla="*/ 97155 w 247650"/>
                <a:gd name="connsiteY7" fmla="*/ 375285 h 413385"/>
                <a:gd name="connsiteX8" fmla="*/ 83820 w 247650"/>
                <a:gd name="connsiteY8" fmla="*/ 361950 h 413385"/>
                <a:gd name="connsiteX9" fmla="*/ 83820 w 247650"/>
                <a:gd name="connsiteY9" fmla="*/ 228600 h 413385"/>
                <a:gd name="connsiteX10" fmla="*/ 93345 w 247650"/>
                <a:gd name="connsiteY10" fmla="*/ 219075 h 413385"/>
                <a:gd name="connsiteX11" fmla="*/ 205740 w 247650"/>
                <a:gd name="connsiteY11" fmla="*/ 219075 h 413385"/>
                <a:gd name="connsiteX12" fmla="*/ 205740 w 247650"/>
                <a:gd name="connsiteY12" fmla="*/ 180975 h 413385"/>
                <a:gd name="connsiteX13" fmla="*/ 89535 w 247650"/>
                <a:gd name="connsiteY13" fmla="*/ 180975 h 413385"/>
                <a:gd name="connsiteX14" fmla="*/ 81915 w 247650"/>
                <a:gd name="connsiteY14" fmla="*/ 173355 h 413385"/>
                <a:gd name="connsiteX15" fmla="*/ 81915 w 247650"/>
                <a:gd name="connsiteY15" fmla="*/ 59055 h 413385"/>
                <a:gd name="connsiteX16" fmla="*/ 95250 w 247650"/>
                <a:gd name="connsiteY16" fmla="*/ 45720 h 413385"/>
                <a:gd name="connsiteX17" fmla="*/ 240873 w 247650"/>
                <a:gd name="connsiteY17" fmla="*/ 45513 h 413385"/>
                <a:gd name="connsiteX18" fmla="*/ 240030 w 247650"/>
                <a:gd name="connsiteY18" fmla="*/ 0 h 413385"/>
                <a:gd name="connsiteX0" fmla="*/ 240030 w 247650"/>
                <a:gd name="connsiteY0" fmla="*/ 0 h 413385"/>
                <a:gd name="connsiteX1" fmla="*/ 38100 w 247650"/>
                <a:gd name="connsiteY1" fmla="*/ 0 h 413385"/>
                <a:gd name="connsiteX2" fmla="*/ 0 w 247650"/>
                <a:gd name="connsiteY2" fmla="*/ 38100 h 413385"/>
                <a:gd name="connsiteX3" fmla="*/ 0 w 247650"/>
                <a:gd name="connsiteY3" fmla="*/ 375285 h 413385"/>
                <a:gd name="connsiteX4" fmla="*/ 38100 w 247650"/>
                <a:gd name="connsiteY4" fmla="*/ 413385 h 413385"/>
                <a:gd name="connsiteX5" fmla="*/ 247650 w 247650"/>
                <a:gd name="connsiteY5" fmla="*/ 413385 h 413385"/>
                <a:gd name="connsiteX6" fmla="*/ 247650 w 247650"/>
                <a:gd name="connsiteY6" fmla="*/ 375285 h 413385"/>
                <a:gd name="connsiteX7" fmla="*/ 97155 w 247650"/>
                <a:gd name="connsiteY7" fmla="*/ 375285 h 413385"/>
                <a:gd name="connsiteX8" fmla="*/ 83820 w 247650"/>
                <a:gd name="connsiteY8" fmla="*/ 361950 h 413385"/>
                <a:gd name="connsiteX9" fmla="*/ 83820 w 247650"/>
                <a:gd name="connsiteY9" fmla="*/ 228600 h 413385"/>
                <a:gd name="connsiteX10" fmla="*/ 93345 w 247650"/>
                <a:gd name="connsiteY10" fmla="*/ 219075 h 413385"/>
                <a:gd name="connsiteX11" fmla="*/ 205740 w 247650"/>
                <a:gd name="connsiteY11" fmla="*/ 219075 h 413385"/>
                <a:gd name="connsiteX12" fmla="*/ 205740 w 247650"/>
                <a:gd name="connsiteY12" fmla="*/ 180975 h 413385"/>
                <a:gd name="connsiteX13" fmla="*/ 89535 w 247650"/>
                <a:gd name="connsiteY13" fmla="*/ 180975 h 413385"/>
                <a:gd name="connsiteX14" fmla="*/ 81915 w 247650"/>
                <a:gd name="connsiteY14" fmla="*/ 173355 h 413385"/>
                <a:gd name="connsiteX15" fmla="*/ 81915 w 247650"/>
                <a:gd name="connsiteY15" fmla="*/ 59055 h 413385"/>
                <a:gd name="connsiteX16" fmla="*/ 95250 w 247650"/>
                <a:gd name="connsiteY16" fmla="*/ 45720 h 413385"/>
                <a:gd name="connsiteX17" fmla="*/ 240873 w 247650"/>
                <a:gd name="connsiteY17" fmla="*/ 45513 h 413385"/>
                <a:gd name="connsiteX18" fmla="*/ 240030 w 247650"/>
                <a:gd name="connsiteY18" fmla="*/ 0 h 413385"/>
                <a:gd name="connsiteX0" fmla="*/ 240030 w 247650"/>
                <a:gd name="connsiteY0" fmla="*/ 0 h 413385"/>
                <a:gd name="connsiteX1" fmla="*/ 38100 w 247650"/>
                <a:gd name="connsiteY1" fmla="*/ 0 h 413385"/>
                <a:gd name="connsiteX2" fmla="*/ 0 w 247650"/>
                <a:gd name="connsiteY2" fmla="*/ 38100 h 413385"/>
                <a:gd name="connsiteX3" fmla="*/ 0 w 247650"/>
                <a:gd name="connsiteY3" fmla="*/ 375285 h 413385"/>
                <a:gd name="connsiteX4" fmla="*/ 38100 w 247650"/>
                <a:gd name="connsiteY4" fmla="*/ 413385 h 413385"/>
                <a:gd name="connsiteX5" fmla="*/ 247650 w 247650"/>
                <a:gd name="connsiteY5" fmla="*/ 413385 h 413385"/>
                <a:gd name="connsiteX6" fmla="*/ 247650 w 247650"/>
                <a:gd name="connsiteY6" fmla="*/ 375285 h 413385"/>
                <a:gd name="connsiteX7" fmla="*/ 97155 w 247650"/>
                <a:gd name="connsiteY7" fmla="*/ 375285 h 413385"/>
                <a:gd name="connsiteX8" fmla="*/ 83820 w 247650"/>
                <a:gd name="connsiteY8" fmla="*/ 361950 h 413385"/>
                <a:gd name="connsiteX9" fmla="*/ 83820 w 247650"/>
                <a:gd name="connsiteY9" fmla="*/ 228600 h 413385"/>
                <a:gd name="connsiteX10" fmla="*/ 93345 w 247650"/>
                <a:gd name="connsiteY10" fmla="*/ 219075 h 413385"/>
                <a:gd name="connsiteX11" fmla="*/ 205740 w 247650"/>
                <a:gd name="connsiteY11" fmla="*/ 219075 h 413385"/>
                <a:gd name="connsiteX12" fmla="*/ 205740 w 247650"/>
                <a:gd name="connsiteY12" fmla="*/ 180975 h 413385"/>
                <a:gd name="connsiteX13" fmla="*/ 89535 w 247650"/>
                <a:gd name="connsiteY13" fmla="*/ 180975 h 413385"/>
                <a:gd name="connsiteX14" fmla="*/ 81915 w 247650"/>
                <a:gd name="connsiteY14" fmla="*/ 173355 h 413385"/>
                <a:gd name="connsiteX15" fmla="*/ 81915 w 247650"/>
                <a:gd name="connsiteY15" fmla="*/ 59055 h 413385"/>
                <a:gd name="connsiteX16" fmla="*/ 95250 w 247650"/>
                <a:gd name="connsiteY16" fmla="*/ 45720 h 413385"/>
                <a:gd name="connsiteX17" fmla="*/ 240873 w 247650"/>
                <a:gd name="connsiteY17" fmla="*/ 45513 h 413385"/>
                <a:gd name="connsiteX18" fmla="*/ 240030 w 247650"/>
                <a:gd name="connsiteY18" fmla="*/ 0 h 413385"/>
                <a:gd name="connsiteX0" fmla="*/ 240030 w 247650"/>
                <a:gd name="connsiteY0" fmla="*/ 0 h 413385"/>
                <a:gd name="connsiteX1" fmla="*/ 38100 w 247650"/>
                <a:gd name="connsiteY1" fmla="*/ 0 h 413385"/>
                <a:gd name="connsiteX2" fmla="*/ 0 w 247650"/>
                <a:gd name="connsiteY2" fmla="*/ 38100 h 413385"/>
                <a:gd name="connsiteX3" fmla="*/ 0 w 247650"/>
                <a:gd name="connsiteY3" fmla="*/ 375285 h 413385"/>
                <a:gd name="connsiteX4" fmla="*/ 38100 w 247650"/>
                <a:gd name="connsiteY4" fmla="*/ 413385 h 413385"/>
                <a:gd name="connsiteX5" fmla="*/ 247650 w 247650"/>
                <a:gd name="connsiteY5" fmla="*/ 413385 h 413385"/>
                <a:gd name="connsiteX6" fmla="*/ 247650 w 247650"/>
                <a:gd name="connsiteY6" fmla="*/ 375285 h 413385"/>
                <a:gd name="connsiteX7" fmla="*/ 97155 w 247650"/>
                <a:gd name="connsiteY7" fmla="*/ 375285 h 413385"/>
                <a:gd name="connsiteX8" fmla="*/ 83820 w 247650"/>
                <a:gd name="connsiteY8" fmla="*/ 361950 h 413385"/>
                <a:gd name="connsiteX9" fmla="*/ 83820 w 247650"/>
                <a:gd name="connsiteY9" fmla="*/ 228600 h 413385"/>
                <a:gd name="connsiteX10" fmla="*/ 93345 w 247650"/>
                <a:gd name="connsiteY10" fmla="*/ 219075 h 413385"/>
                <a:gd name="connsiteX11" fmla="*/ 205740 w 247650"/>
                <a:gd name="connsiteY11" fmla="*/ 219075 h 413385"/>
                <a:gd name="connsiteX12" fmla="*/ 205740 w 247650"/>
                <a:gd name="connsiteY12" fmla="*/ 180975 h 413385"/>
                <a:gd name="connsiteX13" fmla="*/ 89535 w 247650"/>
                <a:gd name="connsiteY13" fmla="*/ 180975 h 413385"/>
                <a:gd name="connsiteX14" fmla="*/ 81915 w 247650"/>
                <a:gd name="connsiteY14" fmla="*/ 173355 h 413385"/>
                <a:gd name="connsiteX15" fmla="*/ 81915 w 247650"/>
                <a:gd name="connsiteY15" fmla="*/ 59055 h 413385"/>
                <a:gd name="connsiteX16" fmla="*/ 95250 w 247650"/>
                <a:gd name="connsiteY16" fmla="*/ 45720 h 413385"/>
                <a:gd name="connsiteX17" fmla="*/ 240873 w 247650"/>
                <a:gd name="connsiteY17" fmla="*/ 45513 h 413385"/>
                <a:gd name="connsiteX18" fmla="*/ 240030 w 247650"/>
                <a:gd name="connsiteY18" fmla="*/ 0 h 413385"/>
                <a:gd name="connsiteX0" fmla="*/ 240030 w 247650"/>
                <a:gd name="connsiteY0" fmla="*/ 0 h 413385"/>
                <a:gd name="connsiteX1" fmla="*/ 38100 w 247650"/>
                <a:gd name="connsiteY1" fmla="*/ 0 h 413385"/>
                <a:gd name="connsiteX2" fmla="*/ 0 w 247650"/>
                <a:gd name="connsiteY2" fmla="*/ 38100 h 413385"/>
                <a:gd name="connsiteX3" fmla="*/ 0 w 247650"/>
                <a:gd name="connsiteY3" fmla="*/ 375285 h 413385"/>
                <a:gd name="connsiteX4" fmla="*/ 38100 w 247650"/>
                <a:gd name="connsiteY4" fmla="*/ 413385 h 413385"/>
                <a:gd name="connsiteX5" fmla="*/ 247650 w 247650"/>
                <a:gd name="connsiteY5" fmla="*/ 413385 h 413385"/>
                <a:gd name="connsiteX6" fmla="*/ 247650 w 247650"/>
                <a:gd name="connsiteY6" fmla="*/ 375285 h 413385"/>
                <a:gd name="connsiteX7" fmla="*/ 97155 w 247650"/>
                <a:gd name="connsiteY7" fmla="*/ 375285 h 413385"/>
                <a:gd name="connsiteX8" fmla="*/ 83820 w 247650"/>
                <a:gd name="connsiteY8" fmla="*/ 361950 h 413385"/>
                <a:gd name="connsiteX9" fmla="*/ 83820 w 247650"/>
                <a:gd name="connsiteY9" fmla="*/ 228600 h 413385"/>
                <a:gd name="connsiteX10" fmla="*/ 93345 w 247650"/>
                <a:gd name="connsiteY10" fmla="*/ 219075 h 413385"/>
                <a:gd name="connsiteX11" fmla="*/ 205740 w 247650"/>
                <a:gd name="connsiteY11" fmla="*/ 219075 h 413385"/>
                <a:gd name="connsiteX12" fmla="*/ 205740 w 247650"/>
                <a:gd name="connsiteY12" fmla="*/ 180975 h 413385"/>
                <a:gd name="connsiteX13" fmla="*/ 89535 w 247650"/>
                <a:gd name="connsiteY13" fmla="*/ 180975 h 413385"/>
                <a:gd name="connsiteX14" fmla="*/ 81915 w 247650"/>
                <a:gd name="connsiteY14" fmla="*/ 173355 h 413385"/>
                <a:gd name="connsiteX15" fmla="*/ 81915 w 247650"/>
                <a:gd name="connsiteY15" fmla="*/ 59055 h 413385"/>
                <a:gd name="connsiteX16" fmla="*/ 95250 w 247650"/>
                <a:gd name="connsiteY16" fmla="*/ 45720 h 413385"/>
                <a:gd name="connsiteX17" fmla="*/ 240873 w 247650"/>
                <a:gd name="connsiteY17" fmla="*/ 45513 h 413385"/>
                <a:gd name="connsiteX18" fmla="*/ 240030 w 247650"/>
                <a:gd name="connsiteY18" fmla="*/ 0 h 413385"/>
                <a:gd name="connsiteX0" fmla="*/ 240030 w 247650"/>
                <a:gd name="connsiteY0" fmla="*/ 0 h 413385"/>
                <a:gd name="connsiteX1" fmla="*/ 38100 w 247650"/>
                <a:gd name="connsiteY1" fmla="*/ 0 h 413385"/>
                <a:gd name="connsiteX2" fmla="*/ 0 w 247650"/>
                <a:gd name="connsiteY2" fmla="*/ 38100 h 413385"/>
                <a:gd name="connsiteX3" fmla="*/ 0 w 247650"/>
                <a:gd name="connsiteY3" fmla="*/ 375285 h 413385"/>
                <a:gd name="connsiteX4" fmla="*/ 38100 w 247650"/>
                <a:gd name="connsiteY4" fmla="*/ 413385 h 413385"/>
                <a:gd name="connsiteX5" fmla="*/ 247650 w 247650"/>
                <a:gd name="connsiteY5" fmla="*/ 413385 h 413385"/>
                <a:gd name="connsiteX6" fmla="*/ 247650 w 247650"/>
                <a:gd name="connsiteY6" fmla="*/ 375285 h 413385"/>
                <a:gd name="connsiteX7" fmla="*/ 97155 w 247650"/>
                <a:gd name="connsiteY7" fmla="*/ 375285 h 413385"/>
                <a:gd name="connsiteX8" fmla="*/ 83820 w 247650"/>
                <a:gd name="connsiteY8" fmla="*/ 361950 h 413385"/>
                <a:gd name="connsiteX9" fmla="*/ 83820 w 247650"/>
                <a:gd name="connsiteY9" fmla="*/ 228600 h 413385"/>
                <a:gd name="connsiteX10" fmla="*/ 93345 w 247650"/>
                <a:gd name="connsiteY10" fmla="*/ 219075 h 413385"/>
                <a:gd name="connsiteX11" fmla="*/ 205740 w 247650"/>
                <a:gd name="connsiteY11" fmla="*/ 219075 h 413385"/>
                <a:gd name="connsiteX12" fmla="*/ 205740 w 247650"/>
                <a:gd name="connsiteY12" fmla="*/ 180975 h 413385"/>
                <a:gd name="connsiteX13" fmla="*/ 89535 w 247650"/>
                <a:gd name="connsiteY13" fmla="*/ 180975 h 413385"/>
                <a:gd name="connsiteX14" fmla="*/ 81915 w 247650"/>
                <a:gd name="connsiteY14" fmla="*/ 173355 h 413385"/>
                <a:gd name="connsiteX15" fmla="*/ 81915 w 247650"/>
                <a:gd name="connsiteY15" fmla="*/ 59055 h 413385"/>
                <a:gd name="connsiteX16" fmla="*/ 95250 w 247650"/>
                <a:gd name="connsiteY16" fmla="*/ 45720 h 413385"/>
                <a:gd name="connsiteX17" fmla="*/ 240873 w 247650"/>
                <a:gd name="connsiteY17" fmla="*/ 45513 h 413385"/>
                <a:gd name="connsiteX18" fmla="*/ 240030 w 247650"/>
                <a:gd name="connsiteY18" fmla="*/ 0 h 413385"/>
                <a:gd name="connsiteX0" fmla="*/ 240030 w 247650"/>
                <a:gd name="connsiteY0" fmla="*/ 0 h 413385"/>
                <a:gd name="connsiteX1" fmla="*/ 38100 w 247650"/>
                <a:gd name="connsiteY1" fmla="*/ 0 h 413385"/>
                <a:gd name="connsiteX2" fmla="*/ 0 w 247650"/>
                <a:gd name="connsiteY2" fmla="*/ 38100 h 413385"/>
                <a:gd name="connsiteX3" fmla="*/ 0 w 247650"/>
                <a:gd name="connsiteY3" fmla="*/ 375285 h 413385"/>
                <a:gd name="connsiteX4" fmla="*/ 38100 w 247650"/>
                <a:gd name="connsiteY4" fmla="*/ 413385 h 413385"/>
                <a:gd name="connsiteX5" fmla="*/ 247650 w 247650"/>
                <a:gd name="connsiteY5" fmla="*/ 413385 h 413385"/>
                <a:gd name="connsiteX6" fmla="*/ 247650 w 247650"/>
                <a:gd name="connsiteY6" fmla="*/ 375285 h 413385"/>
                <a:gd name="connsiteX7" fmla="*/ 97155 w 247650"/>
                <a:gd name="connsiteY7" fmla="*/ 375285 h 413385"/>
                <a:gd name="connsiteX8" fmla="*/ 83820 w 247650"/>
                <a:gd name="connsiteY8" fmla="*/ 361950 h 413385"/>
                <a:gd name="connsiteX9" fmla="*/ 83820 w 247650"/>
                <a:gd name="connsiteY9" fmla="*/ 228600 h 413385"/>
                <a:gd name="connsiteX10" fmla="*/ 93345 w 247650"/>
                <a:gd name="connsiteY10" fmla="*/ 219075 h 413385"/>
                <a:gd name="connsiteX11" fmla="*/ 205740 w 247650"/>
                <a:gd name="connsiteY11" fmla="*/ 219075 h 413385"/>
                <a:gd name="connsiteX12" fmla="*/ 205740 w 247650"/>
                <a:gd name="connsiteY12" fmla="*/ 180975 h 413385"/>
                <a:gd name="connsiteX13" fmla="*/ 89535 w 247650"/>
                <a:gd name="connsiteY13" fmla="*/ 180975 h 413385"/>
                <a:gd name="connsiteX14" fmla="*/ 81915 w 247650"/>
                <a:gd name="connsiteY14" fmla="*/ 173355 h 413385"/>
                <a:gd name="connsiteX15" fmla="*/ 81915 w 247650"/>
                <a:gd name="connsiteY15" fmla="*/ 59055 h 413385"/>
                <a:gd name="connsiteX16" fmla="*/ 95250 w 247650"/>
                <a:gd name="connsiteY16" fmla="*/ 45720 h 413385"/>
                <a:gd name="connsiteX17" fmla="*/ 240873 w 247650"/>
                <a:gd name="connsiteY17" fmla="*/ 45513 h 413385"/>
                <a:gd name="connsiteX18" fmla="*/ 240030 w 247650"/>
                <a:gd name="connsiteY18" fmla="*/ 0 h 413385"/>
                <a:gd name="connsiteX0" fmla="*/ 240030 w 249926"/>
                <a:gd name="connsiteY0" fmla="*/ 0 h 413385"/>
                <a:gd name="connsiteX1" fmla="*/ 38100 w 249926"/>
                <a:gd name="connsiteY1" fmla="*/ 0 h 413385"/>
                <a:gd name="connsiteX2" fmla="*/ 0 w 249926"/>
                <a:gd name="connsiteY2" fmla="*/ 38100 h 413385"/>
                <a:gd name="connsiteX3" fmla="*/ 0 w 249926"/>
                <a:gd name="connsiteY3" fmla="*/ 375285 h 413385"/>
                <a:gd name="connsiteX4" fmla="*/ 38100 w 249926"/>
                <a:gd name="connsiteY4" fmla="*/ 413385 h 413385"/>
                <a:gd name="connsiteX5" fmla="*/ 247650 w 249926"/>
                <a:gd name="connsiteY5" fmla="*/ 413385 h 413385"/>
                <a:gd name="connsiteX6" fmla="*/ 247650 w 249926"/>
                <a:gd name="connsiteY6" fmla="*/ 375285 h 413385"/>
                <a:gd name="connsiteX7" fmla="*/ 97155 w 249926"/>
                <a:gd name="connsiteY7" fmla="*/ 375285 h 413385"/>
                <a:gd name="connsiteX8" fmla="*/ 83820 w 249926"/>
                <a:gd name="connsiteY8" fmla="*/ 361950 h 413385"/>
                <a:gd name="connsiteX9" fmla="*/ 83820 w 249926"/>
                <a:gd name="connsiteY9" fmla="*/ 228600 h 413385"/>
                <a:gd name="connsiteX10" fmla="*/ 93345 w 249926"/>
                <a:gd name="connsiteY10" fmla="*/ 219075 h 413385"/>
                <a:gd name="connsiteX11" fmla="*/ 205740 w 249926"/>
                <a:gd name="connsiteY11" fmla="*/ 219075 h 413385"/>
                <a:gd name="connsiteX12" fmla="*/ 205740 w 249926"/>
                <a:gd name="connsiteY12" fmla="*/ 180975 h 413385"/>
                <a:gd name="connsiteX13" fmla="*/ 89535 w 249926"/>
                <a:gd name="connsiteY13" fmla="*/ 180975 h 413385"/>
                <a:gd name="connsiteX14" fmla="*/ 81915 w 249926"/>
                <a:gd name="connsiteY14" fmla="*/ 173355 h 413385"/>
                <a:gd name="connsiteX15" fmla="*/ 81915 w 249926"/>
                <a:gd name="connsiteY15" fmla="*/ 59055 h 413385"/>
                <a:gd name="connsiteX16" fmla="*/ 95250 w 249926"/>
                <a:gd name="connsiteY16" fmla="*/ 45720 h 413385"/>
                <a:gd name="connsiteX17" fmla="*/ 240873 w 249926"/>
                <a:gd name="connsiteY17" fmla="*/ 45513 h 413385"/>
                <a:gd name="connsiteX18" fmla="*/ 240030 w 249926"/>
                <a:gd name="connsiteY18" fmla="*/ 0 h 413385"/>
                <a:gd name="connsiteX0" fmla="*/ 240030 w 250883"/>
                <a:gd name="connsiteY0" fmla="*/ 0 h 413385"/>
                <a:gd name="connsiteX1" fmla="*/ 38100 w 250883"/>
                <a:gd name="connsiteY1" fmla="*/ 0 h 413385"/>
                <a:gd name="connsiteX2" fmla="*/ 0 w 250883"/>
                <a:gd name="connsiteY2" fmla="*/ 38100 h 413385"/>
                <a:gd name="connsiteX3" fmla="*/ 0 w 250883"/>
                <a:gd name="connsiteY3" fmla="*/ 375285 h 413385"/>
                <a:gd name="connsiteX4" fmla="*/ 38100 w 250883"/>
                <a:gd name="connsiteY4" fmla="*/ 413385 h 413385"/>
                <a:gd name="connsiteX5" fmla="*/ 247650 w 250883"/>
                <a:gd name="connsiteY5" fmla="*/ 413385 h 413385"/>
                <a:gd name="connsiteX6" fmla="*/ 247650 w 250883"/>
                <a:gd name="connsiteY6" fmla="*/ 375285 h 413385"/>
                <a:gd name="connsiteX7" fmla="*/ 97155 w 250883"/>
                <a:gd name="connsiteY7" fmla="*/ 375285 h 413385"/>
                <a:gd name="connsiteX8" fmla="*/ 83820 w 250883"/>
                <a:gd name="connsiteY8" fmla="*/ 361950 h 413385"/>
                <a:gd name="connsiteX9" fmla="*/ 83820 w 250883"/>
                <a:gd name="connsiteY9" fmla="*/ 228600 h 413385"/>
                <a:gd name="connsiteX10" fmla="*/ 93345 w 250883"/>
                <a:gd name="connsiteY10" fmla="*/ 219075 h 413385"/>
                <a:gd name="connsiteX11" fmla="*/ 205740 w 250883"/>
                <a:gd name="connsiteY11" fmla="*/ 219075 h 413385"/>
                <a:gd name="connsiteX12" fmla="*/ 205740 w 250883"/>
                <a:gd name="connsiteY12" fmla="*/ 180975 h 413385"/>
                <a:gd name="connsiteX13" fmla="*/ 89535 w 250883"/>
                <a:gd name="connsiteY13" fmla="*/ 180975 h 413385"/>
                <a:gd name="connsiteX14" fmla="*/ 81915 w 250883"/>
                <a:gd name="connsiteY14" fmla="*/ 173355 h 413385"/>
                <a:gd name="connsiteX15" fmla="*/ 81915 w 250883"/>
                <a:gd name="connsiteY15" fmla="*/ 59055 h 413385"/>
                <a:gd name="connsiteX16" fmla="*/ 95250 w 250883"/>
                <a:gd name="connsiteY16" fmla="*/ 45720 h 413385"/>
                <a:gd name="connsiteX17" fmla="*/ 240873 w 250883"/>
                <a:gd name="connsiteY17" fmla="*/ 45513 h 413385"/>
                <a:gd name="connsiteX18" fmla="*/ 240030 w 250883"/>
                <a:gd name="connsiteY18" fmla="*/ 0 h 413385"/>
                <a:gd name="connsiteX0" fmla="*/ 240030 w 250883"/>
                <a:gd name="connsiteY0" fmla="*/ 0 h 413385"/>
                <a:gd name="connsiteX1" fmla="*/ 38100 w 250883"/>
                <a:gd name="connsiteY1" fmla="*/ 0 h 413385"/>
                <a:gd name="connsiteX2" fmla="*/ 0 w 250883"/>
                <a:gd name="connsiteY2" fmla="*/ 38100 h 413385"/>
                <a:gd name="connsiteX3" fmla="*/ 0 w 250883"/>
                <a:gd name="connsiteY3" fmla="*/ 375285 h 413385"/>
                <a:gd name="connsiteX4" fmla="*/ 38100 w 250883"/>
                <a:gd name="connsiteY4" fmla="*/ 413385 h 413385"/>
                <a:gd name="connsiteX5" fmla="*/ 247650 w 250883"/>
                <a:gd name="connsiteY5" fmla="*/ 413385 h 413385"/>
                <a:gd name="connsiteX6" fmla="*/ 247650 w 250883"/>
                <a:gd name="connsiteY6" fmla="*/ 375285 h 413385"/>
                <a:gd name="connsiteX7" fmla="*/ 97155 w 250883"/>
                <a:gd name="connsiteY7" fmla="*/ 375285 h 413385"/>
                <a:gd name="connsiteX8" fmla="*/ 83820 w 250883"/>
                <a:gd name="connsiteY8" fmla="*/ 361950 h 413385"/>
                <a:gd name="connsiteX9" fmla="*/ 83820 w 250883"/>
                <a:gd name="connsiteY9" fmla="*/ 228600 h 413385"/>
                <a:gd name="connsiteX10" fmla="*/ 93345 w 250883"/>
                <a:gd name="connsiteY10" fmla="*/ 219075 h 413385"/>
                <a:gd name="connsiteX11" fmla="*/ 205740 w 250883"/>
                <a:gd name="connsiteY11" fmla="*/ 219075 h 413385"/>
                <a:gd name="connsiteX12" fmla="*/ 205740 w 250883"/>
                <a:gd name="connsiteY12" fmla="*/ 180975 h 413385"/>
                <a:gd name="connsiteX13" fmla="*/ 89535 w 250883"/>
                <a:gd name="connsiteY13" fmla="*/ 180975 h 413385"/>
                <a:gd name="connsiteX14" fmla="*/ 81915 w 250883"/>
                <a:gd name="connsiteY14" fmla="*/ 173355 h 413385"/>
                <a:gd name="connsiteX15" fmla="*/ 81915 w 250883"/>
                <a:gd name="connsiteY15" fmla="*/ 59055 h 413385"/>
                <a:gd name="connsiteX16" fmla="*/ 95250 w 250883"/>
                <a:gd name="connsiteY16" fmla="*/ 45720 h 413385"/>
                <a:gd name="connsiteX17" fmla="*/ 240873 w 250883"/>
                <a:gd name="connsiteY17" fmla="*/ 45513 h 413385"/>
                <a:gd name="connsiteX18" fmla="*/ 240030 w 250883"/>
                <a:gd name="connsiteY18" fmla="*/ 0 h 413385"/>
                <a:gd name="connsiteX0" fmla="*/ 240030 w 250883"/>
                <a:gd name="connsiteY0" fmla="*/ 0 h 413385"/>
                <a:gd name="connsiteX1" fmla="*/ 38100 w 250883"/>
                <a:gd name="connsiteY1" fmla="*/ 0 h 413385"/>
                <a:gd name="connsiteX2" fmla="*/ 0 w 250883"/>
                <a:gd name="connsiteY2" fmla="*/ 38100 h 413385"/>
                <a:gd name="connsiteX3" fmla="*/ 0 w 250883"/>
                <a:gd name="connsiteY3" fmla="*/ 375285 h 413385"/>
                <a:gd name="connsiteX4" fmla="*/ 38100 w 250883"/>
                <a:gd name="connsiteY4" fmla="*/ 413385 h 413385"/>
                <a:gd name="connsiteX5" fmla="*/ 247650 w 250883"/>
                <a:gd name="connsiteY5" fmla="*/ 413385 h 413385"/>
                <a:gd name="connsiteX6" fmla="*/ 247650 w 250883"/>
                <a:gd name="connsiteY6" fmla="*/ 375285 h 413385"/>
                <a:gd name="connsiteX7" fmla="*/ 97155 w 250883"/>
                <a:gd name="connsiteY7" fmla="*/ 375285 h 413385"/>
                <a:gd name="connsiteX8" fmla="*/ 83820 w 250883"/>
                <a:gd name="connsiteY8" fmla="*/ 361950 h 413385"/>
                <a:gd name="connsiteX9" fmla="*/ 83820 w 250883"/>
                <a:gd name="connsiteY9" fmla="*/ 228600 h 413385"/>
                <a:gd name="connsiteX10" fmla="*/ 93345 w 250883"/>
                <a:gd name="connsiteY10" fmla="*/ 219075 h 413385"/>
                <a:gd name="connsiteX11" fmla="*/ 205740 w 250883"/>
                <a:gd name="connsiteY11" fmla="*/ 219075 h 413385"/>
                <a:gd name="connsiteX12" fmla="*/ 205740 w 250883"/>
                <a:gd name="connsiteY12" fmla="*/ 180975 h 413385"/>
                <a:gd name="connsiteX13" fmla="*/ 89535 w 250883"/>
                <a:gd name="connsiteY13" fmla="*/ 180975 h 413385"/>
                <a:gd name="connsiteX14" fmla="*/ 81915 w 250883"/>
                <a:gd name="connsiteY14" fmla="*/ 173355 h 413385"/>
                <a:gd name="connsiteX15" fmla="*/ 81915 w 250883"/>
                <a:gd name="connsiteY15" fmla="*/ 59055 h 413385"/>
                <a:gd name="connsiteX16" fmla="*/ 95250 w 250883"/>
                <a:gd name="connsiteY16" fmla="*/ 45720 h 413385"/>
                <a:gd name="connsiteX17" fmla="*/ 240873 w 250883"/>
                <a:gd name="connsiteY17" fmla="*/ 45513 h 413385"/>
                <a:gd name="connsiteX18" fmla="*/ 240030 w 250883"/>
                <a:gd name="connsiteY18" fmla="*/ 0 h 413385"/>
                <a:gd name="connsiteX0" fmla="*/ 240030 w 250883"/>
                <a:gd name="connsiteY0" fmla="*/ 4 h 413389"/>
                <a:gd name="connsiteX1" fmla="*/ 38100 w 250883"/>
                <a:gd name="connsiteY1" fmla="*/ 4 h 413389"/>
                <a:gd name="connsiteX2" fmla="*/ 0 w 250883"/>
                <a:gd name="connsiteY2" fmla="*/ 38104 h 413389"/>
                <a:gd name="connsiteX3" fmla="*/ 0 w 250883"/>
                <a:gd name="connsiteY3" fmla="*/ 375289 h 413389"/>
                <a:gd name="connsiteX4" fmla="*/ 38100 w 250883"/>
                <a:gd name="connsiteY4" fmla="*/ 413389 h 413389"/>
                <a:gd name="connsiteX5" fmla="*/ 247650 w 250883"/>
                <a:gd name="connsiteY5" fmla="*/ 413389 h 413389"/>
                <a:gd name="connsiteX6" fmla="*/ 247650 w 250883"/>
                <a:gd name="connsiteY6" fmla="*/ 375289 h 413389"/>
                <a:gd name="connsiteX7" fmla="*/ 97155 w 250883"/>
                <a:gd name="connsiteY7" fmla="*/ 375289 h 413389"/>
                <a:gd name="connsiteX8" fmla="*/ 83820 w 250883"/>
                <a:gd name="connsiteY8" fmla="*/ 361954 h 413389"/>
                <a:gd name="connsiteX9" fmla="*/ 83820 w 250883"/>
                <a:gd name="connsiteY9" fmla="*/ 228604 h 413389"/>
                <a:gd name="connsiteX10" fmla="*/ 93345 w 250883"/>
                <a:gd name="connsiteY10" fmla="*/ 219079 h 413389"/>
                <a:gd name="connsiteX11" fmla="*/ 205740 w 250883"/>
                <a:gd name="connsiteY11" fmla="*/ 219079 h 413389"/>
                <a:gd name="connsiteX12" fmla="*/ 205740 w 250883"/>
                <a:gd name="connsiteY12" fmla="*/ 180979 h 413389"/>
                <a:gd name="connsiteX13" fmla="*/ 89535 w 250883"/>
                <a:gd name="connsiteY13" fmla="*/ 180979 h 413389"/>
                <a:gd name="connsiteX14" fmla="*/ 81915 w 250883"/>
                <a:gd name="connsiteY14" fmla="*/ 173359 h 413389"/>
                <a:gd name="connsiteX15" fmla="*/ 81915 w 250883"/>
                <a:gd name="connsiteY15" fmla="*/ 59059 h 413389"/>
                <a:gd name="connsiteX16" fmla="*/ 95250 w 250883"/>
                <a:gd name="connsiteY16" fmla="*/ 45724 h 413389"/>
                <a:gd name="connsiteX17" fmla="*/ 240873 w 250883"/>
                <a:gd name="connsiteY17" fmla="*/ 45517 h 413389"/>
                <a:gd name="connsiteX18" fmla="*/ 240030 w 250883"/>
                <a:gd name="connsiteY18" fmla="*/ 4 h 413389"/>
                <a:gd name="connsiteX0" fmla="*/ 240060 w 250913"/>
                <a:gd name="connsiteY0" fmla="*/ 4 h 413389"/>
                <a:gd name="connsiteX1" fmla="*/ 38130 w 250913"/>
                <a:gd name="connsiteY1" fmla="*/ 4 h 413389"/>
                <a:gd name="connsiteX2" fmla="*/ 30 w 250913"/>
                <a:gd name="connsiteY2" fmla="*/ 38104 h 413389"/>
                <a:gd name="connsiteX3" fmla="*/ 30 w 250913"/>
                <a:gd name="connsiteY3" fmla="*/ 375289 h 413389"/>
                <a:gd name="connsiteX4" fmla="*/ 38130 w 250913"/>
                <a:gd name="connsiteY4" fmla="*/ 413389 h 413389"/>
                <a:gd name="connsiteX5" fmla="*/ 247680 w 250913"/>
                <a:gd name="connsiteY5" fmla="*/ 413389 h 413389"/>
                <a:gd name="connsiteX6" fmla="*/ 247680 w 250913"/>
                <a:gd name="connsiteY6" fmla="*/ 375289 h 413389"/>
                <a:gd name="connsiteX7" fmla="*/ 97185 w 250913"/>
                <a:gd name="connsiteY7" fmla="*/ 375289 h 413389"/>
                <a:gd name="connsiteX8" fmla="*/ 83850 w 250913"/>
                <a:gd name="connsiteY8" fmla="*/ 361954 h 413389"/>
                <a:gd name="connsiteX9" fmla="*/ 83850 w 250913"/>
                <a:gd name="connsiteY9" fmla="*/ 228604 h 413389"/>
                <a:gd name="connsiteX10" fmla="*/ 93375 w 250913"/>
                <a:gd name="connsiteY10" fmla="*/ 219079 h 413389"/>
                <a:gd name="connsiteX11" fmla="*/ 205770 w 250913"/>
                <a:gd name="connsiteY11" fmla="*/ 219079 h 413389"/>
                <a:gd name="connsiteX12" fmla="*/ 205770 w 250913"/>
                <a:gd name="connsiteY12" fmla="*/ 180979 h 413389"/>
                <a:gd name="connsiteX13" fmla="*/ 89565 w 250913"/>
                <a:gd name="connsiteY13" fmla="*/ 180979 h 413389"/>
                <a:gd name="connsiteX14" fmla="*/ 81945 w 250913"/>
                <a:gd name="connsiteY14" fmla="*/ 173359 h 413389"/>
                <a:gd name="connsiteX15" fmla="*/ 81945 w 250913"/>
                <a:gd name="connsiteY15" fmla="*/ 59059 h 413389"/>
                <a:gd name="connsiteX16" fmla="*/ 95280 w 250913"/>
                <a:gd name="connsiteY16" fmla="*/ 45724 h 413389"/>
                <a:gd name="connsiteX17" fmla="*/ 240903 w 250913"/>
                <a:gd name="connsiteY17" fmla="*/ 45517 h 413389"/>
                <a:gd name="connsiteX18" fmla="*/ 240060 w 250913"/>
                <a:gd name="connsiteY18" fmla="*/ 4 h 413389"/>
                <a:gd name="connsiteX0" fmla="*/ 240060 w 250913"/>
                <a:gd name="connsiteY0" fmla="*/ 4 h 413389"/>
                <a:gd name="connsiteX1" fmla="*/ 38130 w 250913"/>
                <a:gd name="connsiteY1" fmla="*/ 4 h 413389"/>
                <a:gd name="connsiteX2" fmla="*/ 30 w 250913"/>
                <a:gd name="connsiteY2" fmla="*/ 38104 h 413389"/>
                <a:gd name="connsiteX3" fmla="*/ 30 w 250913"/>
                <a:gd name="connsiteY3" fmla="*/ 375289 h 413389"/>
                <a:gd name="connsiteX4" fmla="*/ 38130 w 250913"/>
                <a:gd name="connsiteY4" fmla="*/ 413389 h 413389"/>
                <a:gd name="connsiteX5" fmla="*/ 247680 w 250913"/>
                <a:gd name="connsiteY5" fmla="*/ 413389 h 413389"/>
                <a:gd name="connsiteX6" fmla="*/ 247680 w 250913"/>
                <a:gd name="connsiteY6" fmla="*/ 375289 h 413389"/>
                <a:gd name="connsiteX7" fmla="*/ 97185 w 250913"/>
                <a:gd name="connsiteY7" fmla="*/ 375289 h 413389"/>
                <a:gd name="connsiteX8" fmla="*/ 83850 w 250913"/>
                <a:gd name="connsiteY8" fmla="*/ 361954 h 413389"/>
                <a:gd name="connsiteX9" fmla="*/ 83850 w 250913"/>
                <a:gd name="connsiteY9" fmla="*/ 228604 h 413389"/>
                <a:gd name="connsiteX10" fmla="*/ 93375 w 250913"/>
                <a:gd name="connsiteY10" fmla="*/ 219079 h 413389"/>
                <a:gd name="connsiteX11" fmla="*/ 205770 w 250913"/>
                <a:gd name="connsiteY11" fmla="*/ 219079 h 413389"/>
                <a:gd name="connsiteX12" fmla="*/ 205770 w 250913"/>
                <a:gd name="connsiteY12" fmla="*/ 180979 h 413389"/>
                <a:gd name="connsiteX13" fmla="*/ 89565 w 250913"/>
                <a:gd name="connsiteY13" fmla="*/ 180979 h 413389"/>
                <a:gd name="connsiteX14" fmla="*/ 81945 w 250913"/>
                <a:gd name="connsiteY14" fmla="*/ 173359 h 413389"/>
                <a:gd name="connsiteX15" fmla="*/ 81945 w 250913"/>
                <a:gd name="connsiteY15" fmla="*/ 59059 h 413389"/>
                <a:gd name="connsiteX16" fmla="*/ 95280 w 250913"/>
                <a:gd name="connsiteY16" fmla="*/ 45724 h 413389"/>
                <a:gd name="connsiteX17" fmla="*/ 240903 w 250913"/>
                <a:gd name="connsiteY17" fmla="*/ 45517 h 413389"/>
                <a:gd name="connsiteX18" fmla="*/ 240060 w 250913"/>
                <a:gd name="connsiteY18" fmla="*/ 4 h 413389"/>
                <a:gd name="connsiteX0" fmla="*/ 240060 w 250913"/>
                <a:gd name="connsiteY0" fmla="*/ 4 h 413394"/>
                <a:gd name="connsiteX1" fmla="*/ 38130 w 250913"/>
                <a:gd name="connsiteY1" fmla="*/ 4 h 413394"/>
                <a:gd name="connsiteX2" fmla="*/ 30 w 250913"/>
                <a:gd name="connsiteY2" fmla="*/ 38104 h 413394"/>
                <a:gd name="connsiteX3" fmla="*/ 30 w 250913"/>
                <a:gd name="connsiteY3" fmla="*/ 375289 h 413394"/>
                <a:gd name="connsiteX4" fmla="*/ 38130 w 250913"/>
                <a:gd name="connsiteY4" fmla="*/ 413389 h 413394"/>
                <a:gd name="connsiteX5" fmla="*/ 247680 w 250913"/>
                <a:gd name="connsiteY5" fmla="*/ 413389 h 413394"/>
                <a:gd name="connsiteX6" fmla="*/ 247680 w 250913"/>
                <a:gd name="connsiteY6" fmla="*/ 375289 h 413394"/>
                <a:gd name="connsiteX7" fmla="*/ 97185 w 250913"/>
                <a:gd name="connsiteY7" fmla="*/ 375289 h 413394"/>
                <a:gd name="connsiteX8" fmla="*/ 83850 w 250913"/>
                <a:gd name="connsiteY8" fmla="*/ 361954 h 413394"/>
                <a:gd name="connsiteX9" fmla="*/ 83850 w 250913"/>
                <a:gd name="connsiteY9" fmla="*/ 228604 h 413394"/>
                <a:gd name="connsiteX10" fmla="*/ 93375 w 250913"/>
                <a:gd name="connsiteY10" fmla="*/ 219079 h 413394"/>
                <a:gd name="connsiteX11" fmla="*/ 205770 w 250913"/>
                <a:gd name="connsiteY11" fmla="*/ 219079 h 413394"/>
                <a:gd name="connsiteX12" fmla="*/ 205770 w 250913"/>
                <a:gd name="connsiteY12" fmla="*/ 180979 h 413394"/>
                <a:gd name="connsiteX13" fmla="*/ 89565 w 250913"/>
                <a:gd name="connsiteY13" fmla="*/ 180979 h 413394"/>
                <a:gd name="connsiteX14" fmla="*/ 81945 w 250913"/>
                <a:gd name="connsiteY14" fmla="*/ 173359 h 413394"/>
                <a:gd name="connsiteX15" fmla="*/ 81945 w 250913"/>
                <a:gd name="connsiteY15" fmla="*/ 59059 h 413394"/>
                <a:gd name="connsiteX16" fmla="*/ 95280 w 250913"/>
                <a:gd name="connsiteY16" fmla="*/ 45724 h 413394"/>
                <a:gd name="connsiteX17" fmla="*/ 240903 w 250913"/>
                <a:gd name="connsiteY17" fmla="*/ 45517 h 413394"/>
                <a:gd name="connsiteX18" fmla="*/ 240060 w 250913"/>
                <a:gd name="connsiteY18" fmla="*/ 4 h 413394"/>
                <a:gd name="connsiteX0" fmla="*/ 240060 w 250913"/>
                <a:gd name="connsiteY0" fmla="*/ 4 h 413394"/>
                <a:gd name="connsiteX1" fmla="*/ 38130 w 250913"/>
                <a:gd name="connsiteY1" fmla="*/ 4 h 413394"/>
                <a:gd name="connsiteX2" fmla="*/ 30 w 250913"/>
                <a:gd name="connsiteY2" fmla="*/ 38104 h 413394"/>
                <a:gd name="connsiteX3" fmla="*/ 30 w 250913"/>
                <a:gd name="connsiteY3" fmla="*/ 375289 h 413394"/>
                <a:gd name="connsiteX4" fmla="*/ 38130 w 250913"/>
                <a:gd name="connsiteY4" fmla="*/ 413389 h 413394"/>
                <a:gd name="connsiteX5" fmla="*/ 247680 w 250913"/>
                <a:gd name="connsiteY5" fmla="*/ 413389 h 413394"/>
                <a:gd name="connsiteX6" fmla="*/ 247680 w 250913"/>
                <a:gd name="connsiteY6" fmla="*/ 375289 h 413394"/>
                <a:gd name="connsiteX7" fmla="*/ 97185 w 250913"/>
                <a:gd name="connsiteY7" fmla="*/ 375289 h 413394"/>
                <a:gd name="connsiteX8" fmla="*/ 83850 w 250913"/>
                <a:gd name="connsiteY8" fmla="*/ 361954 h 413394"/>
                <a:gd name="connsiteX9" fmla="*/ 83850 w 250913"/>
                <a:gd name="connsiteY9" fmla="*/ 228604 h 413394"/>
                <a:gd name="connsiteX10" fmla="*/ 93375 w 250913"/>
                <a:gd name="connsiteY10" fmla="*/ 219079 h 413394"/>
                <a:gd name="connsiteX11" fmla="*/ 205770 w 250913"/>
                <a:gd name="connsiteY11" fmla="*/ 219079 h 413394"/>
                <a:gd name="connsiteX12" fmla="*/ 205770 w 250913"/>
                <a:gd name="connsiteY12" fmla="*/ 180979 h 413394"/>
                <a:gd name="connsiteX13" fmla="*/ 89565 w 250913"/>
                <a:gd name="connsiteY13" fmla="*/ 180979 h 413394"/>
                <a:gd name="connsiteX14" fmla="*/ 81945 w 250913"/>
                <a:gd name="connsiteY14" fmla="*/ 173359 h 413394"/>
                <a:gd name="connsiteX15" fmla="*/ 81945 w 250913"/>
                <a:gd name="connsiteY15" fmla="*/ 59059 h 413394"/>
                <a:gd name="connsiteX16" fmla="*/ 95280 w 250913"/>
                <a:gd name="connsiteY16" fmla="*/ 45724 h 413394"/>
                <a:gd name="connsiteX17" fmla="*/ 240903 w 250913"/>
                <a:gd name="connsiteY17" fmla="*/ 45517 h 413394"/>
                <a:gd name="connsiteX18" fmla="*/ 240060 w 250913"/>
                <a:gd name="connsiteY18" fmla="*/ 4 h 413394"/>
                <a:gd name="connsiteX0" fmla="*/ 240060 w 250913"/>
                <a:gd name="connsiteY0" fmla="*/ 4 h 413394"/>
                <a:gd name="connsiteX1" fmla="*/ 38130 w 250913"/>
                <a:gd name="connsiteY1" fmla="*/ 4 h 413394"/>
                <a:gd name="connsiteX2" fmla="*/ 30 w 250913"/>
                <a:gd name="connsiteY2" fmla="*/ 38104 h 413394"/>
                <a:gd name="connsiteX3" fmla="*/ 30 w 250913"/>
                <a:gd name="connsiteY3" fmla="*/ 375289 h 413394"/>
                <a:gd name="connsiteX4" fmla="*/ 38130 w 250913"/>
                <a:gd name="connsiteY4" fmla="*/ 413389 h 413394"/>
                <a:gd name="connsiteX5" fmla="*/ 247680 w 250913"/>
                <a:gd name="connsiteY5" fmla="*/ 413389 h 413394"/>
                <a:gd name="connsiteX6" fmla="*/ 247680 w 250913"/>
                <a:gd name="connsiteY6" fmla="*/ 375289 h 413394"/>
                <a:gd name="connsiteX7" fmla="*/ 97185 w 250913"/>
                <a:gd name="connsiteY7" fmla="*/ 375289 h 413394"/>
                <a:gd name="connsiteX8" fmla="*/ 83850 w 250913"/>
                <a:gd name="connsiteY8" fmla="*/ 361954 h 413394"/>
                <a:gd name="connsiteX9" fmla="*/ 83850 w 250913"/>
                <a:gd name="connsiteY9" fmla="*/ 228604 h 413394"/>
                <a:gd name="connsiteX10" fmla="*/ 93375 w 250913"/>
                <a:gd name="connsiteY10" fmla="*/ 219079 h 413394"/>
                <a:gd name="connsiteX11" fmla="*/ 205770 w 250913"/>
                <a:gd name="connsiteY11" fmla="*/ 219079 h 413394"/>
                <a:gd name="connsiteX12" fmla="*/ 205770 w 250913"/>
                <a:gd name="connsiteY12" fmla="*/ 180979 h 413394"/>
                <a:gd name="connsiteX13" fmla="*/ 89565 w 250913"/>
                <a:gd name="connsiteY13" fmla="*/ 180979 h 413394"/>
                <a:gd name="connsiteX14" fmla="*/ 81945 w 250913"/>
                <a:gd name="connsiteY14" fmla="*/ 173359 h 413394"/>
                <a:gd name="connsiteX15" fmla="*/ 81945 w 250913"/>
                <a:gd name="connsiteY15" fmla="*/ 59059 h 413394"/>
                <a:gd name="connsiteX16" fmla="*/ 95280 w 250913"/>
                <a:gd name="connsiteY16" fmla="*/ 45724 h 413394"/>
                <a:gd name="connsiteX17" fmla="*/ 240903 w 250913"/>
                <a:gd name="connsiteY17" fmla="*/ 45517 h 413394"/>
                <a:gd name="connsiteX18" fmla="*/ 240060 w 250913"/>
                <a:gd name="connsiteY18" fmla="*/ 4 h 413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0913" h="413394">
                  <a:moveTo>
                    <a:pt x="240060" y="4"/>
                  </a:moveTo>
                  <a:lnTo>
                    <a:pt x="38130" y="4"/>
                  </a:lnTo>
                  <a:cubicBezTo>
                    <a:pt x="20876" y="-389"/>
                    <a:pt x="-932" y="22558"/>
                    <a:pt x="30" y="38104"/>
                  </a:cubicBezTo>
                  <a:lnTo>
                    <a:pt x="30" y="375289"/>
                  </a:lnTo>
                  <a:cubicBezTo>
                    <a:pt x="207" y="392543"/>
                    <a:pt x="23153" y="413782"/>
                    <a:pt x="38130" y="413389"/>
                  </a:cubicBezTo>
                  <a:lnTo>
                    <a:pt x="247680" y="413389"/>
                  </a:lnTo>
                  <a:cubicBezTo>
                    <a:pt x="251095" y="400689"/>
                    <a:pt x="252803" y="389128"/>
                    <a:pt x="247680" y="375289"/>
                  </a:cubicBezTo>
                  <a:lnTo>
                    <a:pt x="97185" y="375289"/>
                  </a:lnTo>
                  <a:cubicBezTo>
                    <a:pt x="88186" y="374829"/>
                    <a:pt x="83741" y="370384"/>
                    <a:pt x="83850" y="361954"/>
                  </a:cubicBezTo>
                  <a:lnTo>
                    <a:pt x="83850" y="228604"/>
                  </a:lnTo>
                  <a:cubicBezTo>
                    <a:pt x="83609" y="223721"/>
                    <a:pt x="86215" y="218269"/>
                    <a:pt x="93375" y="219079"/>
                  </a:cubicBezTo>
                  <a:lnTo>
                    <a:pt x="205770" y="219079"/>
                  </a:lnTo>
                  <a:cubicBezTo>
                    <a:pt x="211463" y="206379"/>
                    <a:pt x="212601" y="194248"/>
                    <a:pt x="205770" y="180979"/>
                  </a:cubicBezTo>
                  <a:lnTo>
                    <a:pt x="89565" y="180979"/>
                  </a:lnTo>
                  <a:cubicBezTo>
                    <a:pt x="84179" y="181285"/>
                    <a:pt x="81639" y="177607"/>
                    <a:pt x="81945" y="173359"/>
                  </a:cubicBezTo>
                  <a:lnTo>
                    <a:pt x="81945" y="59059"/>
                  </a:lnTo>
                  <a:cubicBezTo>
                    <a:pt x="80128" y="51768"/>
                    <a:pt x="85712" y="45615"/>
                    <a:pt x="95280" y="45724"/>
                  </a:cubicBezTo>
                  <a:lnTo>
                    <a:pt x="240903" y="45517"/>
                  </a:lnTo>
                  <a:cubicBezTo>
                    <a:pt x="245176" y="30915"/>
                    <a:pt x="246603" y="15175"/>
                    <a:pt x="240060" y="4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/>
            </a:p>
          </p:txBody>
        </p:sp>
        <p:sp>
          <p:nvSpPr>
            <p:cNvPr id="31" name="Полилиния 30"/>
            <p:cNvSpPr/>
            <p:nvPr/>
          </p:nvSpPr>
          <p:spPr>
            <a:xfrm>
              <a:off x="4270325" y="2682201"/>
              <a:ext cx="1891461" cy="2293136"/>
            </a:xfrm>
            <a:custGeom>
              <a:avLst/>
              <a:gdLst>
                <a:gd name="connsiteX0" fmla="*/ 1816649 w 1886520"/>
                <a:gd name="connsiteY0" fmla="*/ 0 h 1336665"/>
                <a:gd name="connsiteX1" fmla="*/ 0 w 1886520"/>
                <a:gd name="connsiteY1" fmla="*/ 701749 h 1336665"/>
                <a:gd name="connsiteX2" fmla="*/ 1886520 w 1886520"/>
                <a:gd name="connsiteY2" fmla="*/ 1336665 h 1336665"/>
                <a:gd name="connsiteX3" fmla="*/ 1743740 w 1886520"/>
                <a:gd name="connsiteY3" fmla="*/ 1160468 h 1336665"/>
                <a:gd name="connsiteX4" fmla="*/ 449606 w 1886520"/>
                <a:gd name="connsiteY4" fmla="*/ 674408 h 1336665"/>
                <a:gd name="connsiteX5" fmla="*/ 1670831 w 1886520"/>
                <a:gd name="connsiteY5" fmla="*/ 133667 h 1336665"/>
                <a:gd name="connsiteX6" fmla="*/ 1816649 w 1886520"/>
                <a:gd name="connsiteY6" fmla="*/ 0 h 1336665"/>
                <a:gd name="connsiteX0" fmla="*/ 1816649 w 1886520"/>
                <a:gd name="connsiteY0" fmla="*/ 415736 h 1752401"/>
                <a:gd name="connsiteX1" fmla="*/ 0 w 1886520"/>
                <a:gd name="connsiteY1" fmla="*/ 1117485 h 1752401"/>
                <a:gd name="connsiteX2" fmla="*/ 1886520 w 1886520"/>
                <a:gd name="connsiteY2" fmla="*/ 1752401 h 1752401"/>
                <a:gd name="connsiteX3" fmla="*/ 1743740 w 1886520"/>
                <a:gd name="connsiteY3" fmla="*/ 1576204 h 1752401"/>
                <a:gd name="connsiteX4" fmla="*/ 449606 w 1886520"/>
                <a:gd name="connsiteY4" fmla="*/ 1090144 h 1752401"/>
                <a:gd name="connsiteX5" fmla="*/ 1670831 w 1886520"/>
                <a:gd name="connsiteY5" fmla="*/ 549403 h 1752401"/>
                <a:gd name="connsiteX6" fmla="*/ 1816649 w 1886520"/>
                <a:gd name="connsiteY6" fmla="*/ 415736 h 1752401"/>
                <a:gd name="connsiteX0" fmla="*/ 1816670 w 1886541"/>
                <a:gd name="connsiteY0" fmla="*/ 446315 h 1782980"/>
                <a:gd name="connsiteX1" fmla="*/ 21 w 1886541"/>
                <a:gd name="connsiteY1" fmla="*/ 1148064 h 1782980"/>
                <a:gd name="connsiteX2" fmla="*/ 1886541 w 1886541"/>
                <a:gd name="connsiteY2" fmla="*/ 1782980 h 1782980"/>
                <a:gd name="connsiteX3" fmla="*/ 1743761 w 1886541"/>
                <a:gd name="connsiteY3" fmla="*/ 1606783 h 1782980"/>
                <a:gd name="connsiteX4" fmla="*/ 449627 w 1886541"/>
                <a:gd name="connsiteY4" fmla="*/ 1120723 h 1782980"/>
                <a:gd name="connsiteX5" fmla="*/ 1670852 w 1886541"/>
                <a:gd name="connsiteY5" fmla="*/ 579982 h 1782980"/>
                <a:gd name="connsiteX6" fmla="*/ 1816670 w 1886541"/>
                <a:gd name="connsiteY6" fmla="*/ 446315 h 1782980"/>
                <a:gd name="connsiteX0" fmla="*/ 1930560 w 2000431"/>
                <a:gd name="connsiteY0" fmla="*/ 0 h 1336665"/>
                <a:gd name="connsiteX1" fmla="*/ 113911 w 2000431"/>
                <a:gd name="connsiteY1" fmla="*/ 701749 h 1336665"/>
                <a:gd name="connsiteX2" fmla="*/ 2000431 w 2000431"/>
                <a:gd name="connsiteY2" fmla="*/ 1336665 h 1336665"/>
                <a:gd name="connsiteX3" fmla="*/ 1857651 w 2000431"/>
                <a:gd name="connsiteY3" fmla="*/ 1160468 h 1336665"/>
                <a:gd name="connsiteX4" fmla="*/ 563517 w 2000431"/>
                <a:gd name="connsiteY4" fmla="*/ 674408 h 1336665"/>
                <a:gd name="connsiteX5" fmla="*/ 1784742 w 2000431"/>
                <a:gd name="connsiteY5" fmla="*/ 133667 h 1336665"/>
                <a:gd name="connsiteX6" fmla="*/ 1930560 w 2000431"/>
                <a:gd name="connsiteY6" fmla="*/ 0 h 1336665"/>
                <a:gd name="connsiteX0" fmla="*/ 1816760 w 1886631"/>
                <a:gd name="connsiteY0" fmla="*/ 38139 h 1399524"/>
                <a:gd name="connsiteX1" fmla="*/ 111 w 1886631"/>
                <a:gd name="connsiteY1" fmla="*/ 739888 h 1399524"/>
                <a:gd name="connsiteX2" fmla="*/ 1886631 w 1886631"/>
                <a:gd name="connsiteY2" fmla="*/ 1374804 h 1399524"/>
                <a:gd name="connsiteX3" fmla="*/ 1743851 w 1886631"/>
                <a:gd name="connsiteY3" fmla="*/ 1198607 h 1399524"/>
                <a:gd name="connsiteX4" fmla="*/ 449717 w 1886631"/>
                <a:gd name="connsiteY4" fmla="*/ 712547 h 1399524"/>
                <a:gd name="connsiteX5" fmla="*/ 1670942 w 1886631"/>
                <a:gd name="connsiteY5" fmla="*/ 171806 h 1399524"/>
                <a:gd name="connsiteX6" fmla="*/ 1816760 w 1886631"/>
                <a:gd name="connsiteY6" fmla="*/ 38139 h 1399524"/>
                <a:gd name="connsiteX0" fmla="*/ 1816777 w 1886648"/>
                <a:gd name="connsiteY0" fmla="*/ 418624 h 1780009"/>
                <a:gd name="connsiteX1" fmla="*/ 128 w 1886648"/>
                <a:gd name="connsiteY1" fmla="*/ 1120373 h 1780009"/>
                <a:gd name="connsiteX2" fmla="*/ 1886648 w 1886648"/>
                <a:gd name="connsiteY2" fmla="*/ 1755289 h 1780009"/>
                <a:gd name="connsiteX3" fmla="*/ 1743868 w 1886648"/>
                <a:gd name="connsiteY3" fmla="*/ 1579092 h 1780009"/>
                <a:gd name="connsiteX4" fmla="*/ 449734 w 1886648"/>
                <a:gd name="connsiteY4" fmla="*/ 1093032 h 1780009"/>
                <a:gd name="connsiteX5" fmla="*/ 1670959 w 1886648"/>
                <a:gd name="connsiteY5" fmla="*/ 552291 h 1780009"/>
                <a:gd name="connsiteX6" fmla="*/ 1816777 w 1886648"/>
                <a:gd name="connsiteY6" fmla="*/ 418624 h 1780009"/>
                <a:gd name="connsiteX0" fmla="*/ 1816777 w 1886648"/>
                <a:gd name="connsiteY0" fmla="*/ 418624 h 2196777"/>
                <a:gd name="connsiteX1" fmla="*/ 128 w 1886648"/>
                <a:gd name="connsiteY1" fmla="*/ 1120373 h 2196777"/>
                <a:gd name="connsiteX2" fmla="*/ 1886648 w 1886648"/>
                <a:gd name="connsiteY2" fmla="*/ 1755289 h 2196777"/>
                <a:gd name="connsiteX3" fmla="*/ 1743868 w 1886648"/>
                <a:gd name="connsiteY3" fmla="*/ 1579092 h 2196777"/>
                <a:gd name="connsiteX4" fmla="*/ 449734 w 1886648"/>
                <a:gd name="connsiteY4" fmla="*/ 1093032 h 2196777"/>
                <a:gd name="connsiteX5" fmla="*/ 1670959 w 1886648"/>
                <a:gd name="connsiteY5" fmla="*/ 552291 h 2196777"/>
                <a:gd name="connsiteX6" fmla="*/ 1816777 w 1886648"/>
                <a:gd name="connsiteY6" fmla="*/ 418624 h 2196777"/>
                <a:gd name="connsiteX0" fmla="*/ 1816777 w 1886648"/>
                <a:gd name="connsiteY0" fmla="*/ 418624 h 2291533"/>
                <a:gd name="connsiteX1" fmla="*/ 128 w 1886648"/>
                <a:gd name="connsiteY1" fmla="*/ 1120373 h 2291533"/>
                <a:gd name="connsiteX2" fmla="*/ 1886648 w 1886648"/>
                <a:gd name="connsiteY2" fmla="*/ 1755289 h 2291533"/>
                <a:gd name="connsiteX3" fmla="*/ 1743868 w 1886648"/>
                <a:gd name="connsiteY3" fmla="*/ 1579092 h 2291533"/>
                <a:gd name="connsiteX4" fmla="*/ 449734 w 1886648"/>
                <a:gd name="connsiteY4" fmla="*/ 1093032 h 2291533"/>
                <a:gd name="connsiteX5" fmla="*/ 1670959 w 1886648"/>
                <a:gd name="connsiteY5" fmla="*/ 552291 h 2291533"/>
                <a:gd name="connsiteX6" fmla="*/ 1816777 w 1886648"/>
                <a:gd name="connsiteY6" fmla="*/ 418624 h 2291533"/>
                <a:gd name="connsiteX0" fmla="*/ 1816777 w 1886648"/>
                <a:gd name="connsiteY0" fmla="*/ 418624 h 2291533"/>
                <a:gd name="connsiteX1" fmla="*/ 128 w 1886648"/>
                <a:gd name="connsiteY1" fmla="*/ 1120373 h 2291533"/>
                <a:gd name="connsiteX2" fmla="*/ 1886648 w 1886648"/>
                <a:gd name="connsiteY2" fmla="*/ 1755289 h 2291533"/>
                <a:gd name="connsiteX3" fmla="*/ 1743868 w 1886648"/>
                <a:gd name="connsiteY3" fmla="*/ 1579092 h 2291533"/>
                <a:gd name="connsiteX4" fmla="*/ 449734 w 1886648"/>
                <a:gd name="connsiteY4" fmla="*/ 1093032 h 2291533"/>
                <a:gd name="connsiteX5" fmla="*/ 1670959 w 1886648"/>
                <a:gd name="connsiteY5" fmla="*/ 552291 h 2291533"/>
                <a:gd name="connsiteX6" fmla="*/ 1816777 w 1886648"/>
                <a:gd name="connsiteY6" fmla="*/ 418624 h 2291533"/>
                <a:gd name="connsiteX0" fmla="*/ 1816777 w 1886648"/>
                <a:gd name="connsiteY0" fmla="*/ 418624 h 2291533"/>
                <a:gd name="connsiteX1" fmla="*/ 128 w 1886648"/>
                <a:gd name="connsiteY1" fmla="*/ 1120373 h 2291533"/>
                <a:gd name="connsiteX2" fmla="*/ 1886648 w 1886648"/>
                <a:gd name="connsiteY2" fmla="*/ 1755289 h 2291533"/>
                <a:gd name="connsiteX3" fmla="*/ 1743868 w 1886648"/>
                <a:gd name="connsiteY3" fmla="*/ 1579092 h 2291533"/>
                <a:gd name="connsiteX4" fmla="*/ 449734 w 1886648"/>
                <a:gd name="connsiteY4" fmla="*/ 1093032 h 2291533"/>
                <a:gd name="connsiteX5" fmla="*/ 1670959 w 1886648"/>
                <a:gd name="connsiteY5" fmla="*/ 552291 h 2291533"/>
                <a:gd name="connsiteX6" fmla="*/ 1816777 w 1886648"/>
                <a:gd name="connsiteY6" fmla="*/ 418624 h 2291533"/>
                <a:gd name="connsiteX0" fmla="*/ 1816777 w 1886648"/>
                <a:gd name="connsiteY0" fmla="*/ 418624 h 2291533"/>
                <a:gd name="connsiteX1" fmla="*/ 128 w 1886648"/>
                <a:gd name="connsiteY1" fmla="*/ 1120373 h 2291533"/>
                <a:gd name="connsiteX2" fmla="*/ 1886648 w 1886648"/>
                <a:gd name="connsiteY2" fmla="*/ 1755289 h 2291533"/>
                <a:gd name="connsiteX3" fmla="*/ 1743868 w 1886648"/>
                <a:gd name="connsiteY3" fmla="*/ 1579092 h 2291533"/>
                <a:gd name="connsiteX4" fmla="*/ 449734 w 1886648"/>
                <a:gd name="connsiteY4" fmla="*/ 1093032 h 2291533"/>
                <a:gd name="connsiteX5" fmla="*/ 1670959 w 1886648"/>
                <a:gd name="connsiteY5" fmla="*/ 552291 h 2291533"/>
                <a:gd name="connsiteX6" fmla="*/ 1816777 w 1886648"/>
                <a:gd name="connsiteY6" fmla="*/ 418624 h 2291533"/>
                <a:gd name="connsiteX0" fmla="*/ 1816777 w 1886648"/>
                <a:gd name="connsiteY0" fmla="*/ 418624 h 2291533"/>
                <a:gd name="connsiteX1" fmla="*/ 128 w 1886648"/>
                <a:gd name="connsiteY1" fmla="*/ 1120373 h 2291533"/>
                <a:gd name="connsiteX2" fmla="*/ 1886648 w 1886648"/>
                <a:gd name="connsiteY2" fmla="*/ 1755289 h 2291533"/>
                <a:gd name="connsiteX3" fmla="*/ 1743868 w 1886648"/>
                <a:gd name="connsiteY3" fmla="*/ 1579092 h 2291533"/>
                <a:gd name="connsiteX4" fmla="*/ 449734 w 1886648"/>
                <a:gd name="connsiteY4" fmla="*/ 1093032 h 2291533"/>
                <a:gd name="connsiteX5" fmla="*/ 1670959 w 1886648"/>
                <a:gd name="connsiteY5" fmla="*/ 552291 h 2291533"/>
                <a:gd name="connsiteX6" fmla="*/ 1816777 w 1886648"/>
                <a:gd name="connsiteY6" fmla="*/ 418624 h 2291533"/>
                <a:gd name="connsiteX0" fmla="*/ 1816777 w 1886648"/>
                <a:gd name="connsiteY0" fmla="*/ 418624 h 2291533"/>
                <a:gd name="connsiteX1" fmla="*/ 128 w 1886648"/>
                <a:gd name="connsiteY1" fmla="*/ 1120373 h 2291533"/>
                <a:gd name="connsiteX2" fmla="*/ 1886648 w 1886648"/>
                <a:gd name="connsiteY2" fmla="*/ 1755289 h 2291533"/>
                <a:gd name="connsiteX3" fmla="*/ 1743868 w 1886648"/>
                <a:gd name="connsiteY3" fmla="*/ 1579092 h 2291533"/>
                <a:gd name="connsiteX4" fmla="*/ 449734 w 1886648"/>
                <a:gd name="connsiteY4" fmla="*/ 1093032 h 2291533"/>
                <a:gd name="connsiteX5" fmla="*/ 1670959 w 1886648"/>
                <a:gd name="connsiteY5" fmla="*/ 552291 h 2291533"/>
                <a:gd name="connsiteX6" fmla="*/ 1816777 w 1886648"/>
                <a:gd name="connsiteY6" fmla="*/ 418624 h 2291533"/>
                <a:gd name="connsiteX0" fmla="*/ 1816777 w 1886648"/>
                <a:gd name="connsiteY0" fmla="*/ 418624 h 2291533"/>
                <a:gd name="connsiteX1" fmla="*/ 128 w 1886648"/>
                <a:gd name="connsiteY1" fmla="*/ 1120373 h 2291533"/>
                <a:gd name="connsiteX2" fmla="*/ 1886648 w 1886648"/>
                <a:gd name="connsiteY2" fmla="*/ 1755289 h 2291533"/>
                <a:gd name="connsiteX3" fmla="*/ 1743868 w 1886648"/>
                <a:gd name="connsiteY3" fmla="*/ 1579092 h 2291533"/>
                <a:gd name="connsiteX4" fmla="*/ 449734 w 1886648"/>
                <a:gd name="connsiteY4" fmla="*/ 1093032 h 2291533"/>
                <a:gd name="connsiteX5" fmla="*/ 1670959 w 1886648"/>
                <a:gd name="connsiteY5" fmla="*/ 552291 h 2291533"/>
                <a:gd name="connsiteX6" fmla="*/ 1816777 w 1886648"/>
                <a:gd name="connsiteY6" fmla="*/ 418624 h 2291533"/>
                <a:gd name="connsiteX0" fmla="*/ 1816777 w 1886648"/>
                <a:gd name="connsiteY0" fmla="*/ 418624 h 2291533"/>
                <a:gd name="connsiteX1" fmla="*/ 128 w 1886648"/>
                <a:gd name="connsiteY1" fmla="*/ 1120373 h 2291533"/>
                <a:gd name="connsiteX2" fmla="*/ 1886648 w 1886648"/>
                <a:gd name="connsiteY2" fmla="*/ 1755289 h 2291533"/>
                <a:gd name="connsiteX3" fmla="*/ 1743868 w 1886648"/>
                <a:gd name="connsiteY3" fmla="*/ 1579092 h 2291533"/>
                <a:gd name="connsiteX4" fmla="*/ 449734 w 1886648"/>
                <a:gd name="connsiteY4" fmla="*/ 1093032 h 2291533"/>
                <a:gd name="connsiteX5" fmla="*/ 1670959 w 1886648"/>
                <a:gd name="connsiteY5" fmla="*/ 552291 h 2291533"/>
                <a:gd name="connsiteX6" fmla="*/ 1816777 w 1886648"/>
                <a:gd name="connsiteY6" fmla="*/ 418624 h 2291533"/>
                <a:gd name="connsiteX0" fmla="*/ 1816777 w 1886648"/>
                <a:gd name="connsiteY0" fmla="*/ 418624 h 2291533"/>
                <a:gd name="connsiteX1" fmla="*/ 128 w 1886648"/>
                <a:gd name="connsiteY1" fmla="*/ 1120373 h 2291533"/>
                <a:gd name="connsiteX2" fmla="*/ 1886648 w 1886648"/>
                <a:gd name="connsiteY2" fmla="*/ 1755289 h 2291533"/>
                <a:gd name="connsiteX3" fmla="*/ 1743868 w 1886648"/>
                <a:gd name="connsiteY3" fmla="*/ 1579092 h 2291533"/>
                <a:gd name="connsiteX4" fmla="*/ 449734 w 1886648"/>
                <a:gd name="connsiteY4" fmla="*/ 1093032 h 2291533"/>
                <a:gd name="connsiteX5" fmla="*/ 1670959 w 1886648"/>
                <a:gd name="connsiteY5" fmla="*/ 552291 h 2291533"/>
                <a:gd name="connsiteX6" fmla="*/ 1816777 w 1886648"/>
                <a:gd name="connsiteY6" fmla="*/ 418624 h 2291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6648" h="2291533">
                  <a:moveTo>
                    <a:pt x="1816777" y="418624"/>
                  </a:moveTo>
                  <a:cubicBezTo>
                    <a:pt x="1322616" y="-364641"/>
                    <a:pt x="-15061" y="-2628"/>
                    <a:pt x="128" y="1120373"/>
                  </a:cubicBezTo>
                  <a:cubicBezTo>
                    <a:pt x="15317" y="2243374"/>
                    <a:pt x="1312491" y="2758799"/>
                    <a:pt x="1886648" y="1755289"/>
                  </a:cubicBezTo>
                  <a:cubicBezTo>
                    <a:pt x="1869434" y="1684405"/>
                    <a:pt x="1833991" y="1631749"/>
                    <a:pt x="1743868" y="1579092"/>
                  </a:cubicBezTo>
                  <a:cubicBezTo>
                    <a:pt x="990982" y="2650449"/>
                    <a:pt x="446696" y="1692506"/>
                    <a:pt x="449734" y="1093032"/>
                  </a:cubicBezTo>
                  <a:cubicBezTo>
                    <a:pt x="452772" y="493558"/>
                    <a:pt x="950984" y="-219329"/>
                    <a:pt x="1670959" y="552291"/>
                  </a:cubicBezTo>
                  <a:cubicBezTo>
                    <a:pt x="1762095" y="525963"/>
                    <a:pt x="1801587" y="475332"/>
                    <a:pt x="1816777" y="418624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5457988" y="5386925"/>
              <a:ext cx="645148" cy="646782"/>
            </a:xfrm>
            <a:prstGeom prst="ellipse">
              <a:avLst/>
            </a:prstGeom>
            <a:solidFill>
              <a:schemeClr val="bg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/>
            </a:p>
          </p:txBody>
        </p:sp>
        <p:sp>
          <p:nvSpPr>
            <p:cNvPr id="33" name="Полилиния 32"/>
            <p:cNvSpPr/>
            <p:nvPr/>
          </p:nvSpPr>
          <p:spPr>
            <a:xfrm>
              <a:off x="1924333" y="5401629"/>
              <a:ext cx="3606963" cy="132292"/>
            </a:xfrm>
            <a:custGeom>
              <a:avLst/>
              <a:gdLst>
                <a:gd name="connsiteX0" fmla="*/ 0 w 3605212"/>
                <a:gd name="connsiteY0" fmla="*/ 161925 h 161925"/>
                <a:gd name="connsiteX1" fmla="*/ 0 w 3605212"/>
                <a:gd name="connsiteY1" fmla="*/ 0 h 161925"/>
                <a:gd name="connsiteX2" fmla="*/ 3605212 w 3605212"/>
                <a:gd name="connsiteY2" fmla="*/ 0 h 161925"/>
                <a:gd name="connsiteX3" fmla="*/ 3467100 w 3605212"/>
                <a:gd name="connsiteY3" fmla="*/ 138112 h 161925"/>
                <a:gd name="connsiteX4" fmla="*/ 0 w 3605212"/>
                <a:gd name="connsiteY4" fmla="*/ 161925 h 161925"/>
                <a:gd name="connsiteX0" fmla="*/ 0 w 3605212"/>
                <a:gd name="connsiteY0" fmla="*/ 148973 h 148973"/>
                <a:gd name="connsiteX1" fmla="*/ 0 w 3605212"/>
                <a:gd name="connsiteY1" fmla="*/ 0 h 148973"/>
                <a:gd name="connsiteX2" fmla="*/ 3605212 w 3605212"/>
                <a:gd name="connsiteY2" fmla="*/ 0 h 148973"/>
                <a:gd name="connsiteX3" fmla="*/ 3467100 w 3605212"/>
                <a:gd name="connsiteY3" fmla="*/ 138112 h 148973"/>
                <a:gd name="connsiteX4" fmla="*/ 0 w 3605212"/>
                <a:gd name="connsiteY4" fmla="*/ 148973 h 148973"/>
                <a:gd name="connsiteX0" fmla="*/ 0 w 3605212"/>
                <a:gd name="connsiteY0" fmla="*/ 136021 h 138112"/>
                <a:gd name="connsiteX1" fmla="*/ 0 w 3605212"/>
                <a:gd name="connsiteY1" fmla="*/ 0 h 138112"/>
                <a:gd name="connsiteX2" fmla="*/ 3605212 w 3605212"/>
                <a:gd name="connsiteY2" fmla="*/ 0 h 138112"/>
                <a:gd name="connsiteX3" fmla="*/ 3467100 w 3605212"/>
                <a:gd name="connsiteY3" fmla="*/ 138112 h 138112"/>
                <a:gd name="connsiteX4" fmla="*/ 0 w 3605212"/>
                <a:gd name="connsiteY4" fmla="*/ 136021 h 138112"/>
                <a:gd name="connsiteX0" fmla="*/ 5180 w 3605212"/>
                <a:gd name="connsiteY0" fmla="*/ 128250 h 138112"/>
                <a:gd name="connsiteX1" fmla="*/ 0 w 3605212"/>
                <a:gd name="connsiteY1" fmla="*/ 0 h 138112"/>
                <a:gd name="connsiteX2" fmla="*/ 3605212 w 3605212"/>
                <a:gd name="connsiteY2" fmla="*/ 0 h 138112"/>
                <a:gd name="connsiteX3" fmla="*/ 3467100 w 3605212"/>
                <a:gd name="connsiteY3" fmla="*/ 138112 h 138112"/>
                <a:gd name="connsiteX4" fmla="*/ 5180 w 3605212"/>
                <a:gd name="connsiteY4" fmla="*/ 128250 h 138112"/>
                <a:gd name="connsiteX0" fmla="*/ 5180 w 3605212"/>
                <a:gd name="connsiteY0" fmla="*/ 141202 h 141202"/>
                <a:gd name="connsiteX1" fmla="*/ 0 w 3605212"/>
                <a:gd name="connsiteY1" fmla="*/ 0 h 141202"/>
                <a:gd name="connsiteX2" fmla="*/ 3605212 w 3605212"/>
                <a:gd name="connsiteY2" fmla="*/ 0 h 141202"/>
                <a:gd name="connsiteX3" fmla="*/ 3467100 w 3605212"/>
                <a:gd name="connsiteY3" fmla="*/ 138112 h 141202"/>
                <a:gd name="connsiteX4" fmla="*/ 5180 w 3605212"/>
                <a:gd name="connsiteY4" fmla="*/ 141202 h 141202"/>
                <a:gd name="connsiteX0" fmla="*/ 5180 w 3605212"/>
                <a:gd name="connsiteY0" fmla="*/ 141202 h 141202"/>
                <a:gd name="connsiteX1" fmla="*/ 0 w 3605212"/>
                <a:gd name="connsiteY1" fmla="*/ 0 h 141202"/>
                <a:gd name="connsiteX2" fmla="*/ 3605212 w 3605212"/>
                <a:gd name="connsiteY2" fmla="*/ 0 h 141202"/>
                <a:gd name="connsiteX3" fmla="*/ 3482643 w 3605212"/>
                <a:gd name="connsiteY3" fmla="*/ 138112 h 141202"/>
                <a:gd name="connsiteX4" fmla="*/ 5180 w 3605212"/>
                <a:gd name="connsiteY4" fmla="*/ 141202 h 141202"/>
                <a:gd name="connsiteX0" fmla="*/ 5180 w 3605212"/>
                <a:gd name="connsiteY0" fmla="*/ 141202 h 141202"/>
                <a:gd name="connsiteX1" fmla="*/ 0 w 3605212"/>
                <a:gd name="connsiteY1" fmla="*/ 0 h 141202"/>
                <a:gd name="connsiteX2" fmla="*/ 3605212 w 3605212"/>
                <a:gd name="connsiteY2" fmla="*/ 0 h 141202"/>
                <a:gd name="connsiteX3" fmla="*/ 3482643 w 3605212"/>
                <a:gd name="connsiteY3" fmla="*/ 138112 h 141202"/>
                <a:gd name="connsiteX4" fmla="*/ 5180 w 3605212"/>
                <a:gd name="connsiteY4" fmla="*/ 141202 h 141202"/>
                <a:gd name="connsiteX0" fmla="*/ 5180 w 3605212"/>
                <a:gd name="connsiteY0" fmla="*/ 141202 h 141202"/>
                <a:gd name="connsiteX1" fmla="*/ 0 w 3605212"/>
                <a:gd name="connsiteY1" fmla="*/ 0 h 141202"/>
                <a:gd name="connsiteX2" fmla="*/ 3605212 w 3605212"/>
                <a:gd name="connsiteY2" fmla="*/ 0 h 141202"/>
                <a:gd name="connsiteX3" fmla="*/ 3482643 w 3605212"/>
                <a:gd name="connsiteY3" fmla="*/ 138112 h 141202"/>
                <a:gd name="connsiteX4" fmla="*/ 5180 w 3605212"/>
                <a:gd name="connsiteY4" fmla="*/ 141202 h 141202"/>
                <a:gd name="connsiteX0" fmla="*/ 5180 w 3597441"/>
                <a:gd name="connsiteY0" fmla="*/ 141202 h 141202"/>
                <a:gd name="connsiteX1" fmla="*/ 0 w 3597441"/>
                <a:gd name="connsiteY1" fmla="*/ 0 h 141202"/>
                <a:gd name="connsiteX2" fmla="*/ 3597441 w 3597441"/>
                <a:gd name="connsiteY2" fmla="*/ 0 h 141202"/>
                <a:gd name="connsiteX3" fmla="*/ 3482643 w 3597441"/>
                <a:gd name="connsiteY3" fmla="*/ 138112 h 141202"/>
                <a:gd name="connsiteX4" fmla="*/ 5180 w 3597441"/>
                <a:gd name="connsiteY4" fmla="*/ 141202 h 141202"/>
                <a:gd name="connsiteX0" fmla="*/ 2589 w 3597441"/>
                <a:gd name="connsiteY0" fmla="*/ 141202 h 141202"/>
                <a:gd name="connsiteX1" fmla="*/ 0 w 3597441"/>
                <a:gd name="connsiteY1" fmla="*/ 0 h 141202"/>
                <a:gd name="connsiteX2" fmla="*/ 3597441 w 3597441"/>
                <a:gd name="connsiteY2" fmla="*/ 0 h 141202"/>
                <a:gd name="connsiteX3" fmla="*/ 3482643 w 3597441"/>
                <a:gd name="connsiteY3" fmla="*/ 138112 h 141202"/>
                <a:gd name="connsiteX4" fmla="*/ 2589 w 3597441"/>
                <a:gd name="connsiteY4" fmla="*/ 141202 h 141202"/>
                <a:gd name="connsiteX0" fmla="*/ 10100 w 3604952"/>
                <a:gd name="connsiteY0" fmla="*/ 141202 h 141202"/>
                <a:gd name="connsiteX1" fmla="*/ 7511 w 3604952"/>
                <a:gd name="connsiteY1" fmla="*/ 0 h 141202"/>
                <a:gd name="connsiteX2" fmla="*/ 3604952 w 3604952"/>
                <a:gd name="connsiteY2" fmla="*/ 0 h 141202"/>
                <a:gd name="connsiteX3" fmla="*/ 3490154 w 3604952"/>
                <a:gd name="connsiteY3" fmla="*/ 138112 h 141202"/>
                <a:gd name="connsiteX4" fmla="*/ 10100 w 3604952"/>
                <a:gd name="connsiteY4" fmla="*/ 141202 h 141202"/>
                <a:gd name="connsiteX0" fmla="*/ 17885 w 3612737"/>
                <a:gd name="connsiteY0" fmla="*/ 141202 h 141202"/>
                <a:gd name="connsiteX1" fmla="*/ 15296 w 3612737"/>
                <a:gd name="connsiteY1" fmla="*/ 0 h 141202"/>
                <a:gd name="connsiteX2" fmla="*/ 3612737 w 3612737"/>
                <a:gd name="connsiteY2" fmla="*/ 0 h 141202"/>
                <a:gd name="connsiteX3" fmla="*/ 3497939 w 3612737"/>
                <a:gd name="connsiteY3" fmla="*/ 138112 h 141202"/>
                <a:gd name="connsiteX4" fmla="*/ 17885 w 3612737"/>
                <a:gd name="connsiteY4" fmla="*/ 141202 h 141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12737" h="141202">
                  <a:moveTo>
                    <a:pt x="17885" y="141202"/>
                  </a:moveTo>
                  <a:cubicBezTo>
                    <a:pt x="-3700" y="91545"/>
                    <a:pt x="-7154" y="47067"/>
                    <a:pt x="15296" y="0"/>
                  </a:cubicBezTo>
                  <a:lnTo>
                    <a:pt x="3612737" y="0"/>
                  </a:lnTo>
                  <a:cubicBezTo>
                    <a:pt x="3556339" y="22724"/>
                    <a:pt x="3523253" y="76533"/>
                    <a:pt x="3497939" y="138112"/>
                  </a:cubicBezTo>
                  <a:lnTo>
                    <a:pt x="17885" y="141202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/>
            </a:p>
          </p:txBody>
        </p:sp>
        <p:sp>
          <p:nvSpPr>
            <p:cNvPr id="34" name="Полилиния 33"/>
            <p:cNvSpPr>
              <a:spLocks noChangeArrowheads="1"/>
            </p:cNvSpPr>
            <p:nvPr/>
          </p:nvSpPr>
          <p:spPr bwMode="auto">
            <a:xfrm flipV="1">
              <a:off x="1924333" y="5886711"/>
              <a:ext cx="3606963" cy="146996"/>
            </a:xfrm>
            <a:custGeom>
              <a:avLst/>
              <a:gdLst>
                <a:gd name="T0" fmla="*/ 11418 w 3611465"/>
                <a:gd name="T1" fmla="*/ 146996 h 141202"/>
                <a:gd name="T2" fmla="*/ 14007 w 3611465"/>
                <a:gd name="T3" fmla="*/ 0 h 141202"/>
                <a:gd name="T4" fmla="*/ 3606963 w 3611465"/>
                <a:gd name="T5" fmla="*/ 0 h 141202"/>
                <a:gd name="T6" fmla="*/ 3492308 w 3611465"/>
                <a:gd name="T7" fmla="*/ 143779 h 141202"/>
                <a:gd name="T8" fmla="*/ 11418 w 3611465"/>
                <a:gd name="T9" fmla="*/ 146996 h 1412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11465"/>
                <a:gd name="T16" fmla="*/ 0 h 141202"/>
                <a:gd name="T17" fmla="*/ 3611465 w 3611465"/>
                <a:gd name="T18" fmla="*/ 141202 h 1412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11465" h="141202">
                  <a:moveTo>
                    <a:pt x="11432" y="141202"/>
                  </a:moveTo>
                  <a:cubicBezTo>
                    <a:pt x="-5836" y="94135"/>
                    <a:pt x="-2382" y="44476"/>
                    <a:pt x="14024" y="0"/>
                  </a:cubicBezTo>
                  <a:lnTo>
                    <a:pt x="3611465" y="0"/>
                  </a:lnTo>
                  <a:cubicBezTo>
                    <a:pt x="3555067" y="22724"/>
                    <a:pt x="3521981" y="76533"/>
                    <a:pt x="3496667" y="138112"/>
                  </a:cubicBezTo>
                  <a:lnTo>
                    <a:pt x="11432" y="1412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rot="10800000" anchor="ctr"/>
            <a:lstStyle/>
            <a:p>
              <a:pPr algn="ctr">
                <a:defRPr/>
              </a:pPr>
              <a:endParaRPr lang="ru-RU" sz="180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35" name="Прямоугольник 8"/>
            <p:cNvSpPr/>
            <p:nvPr/>
          </p:nvSpPr>
          <p:spPr>
            <a:xfrm>
              <a:off x="1924333" y="5636823"/>
              <a:ext cx="3475005" cy="146996"/>
            </a:xfrm>
            <a:custGeom>
              <a:avLst/>
              <a:gdLst>
                <a:gd name="connsiteX0" fmla="*/ 0 w 3463322"/>
                <a:gd name="connsiteY0" fmla="*/ 0 h 140400"/>
                <a:gd name="connsiteX1" fmla="*/ 3463322 w 3463322"/>
                <a:gd name="connsiteY1" fmla="*/ 0 h 140400"/>
                <a:gd name="connsiteX2" fmla="*/ 3463322 w 3463322"/>
                <a:gd name="connsiteY2" fmla="*/ 140400 h 140400"/>
                <a:gd name="connsiteX3" fmla="*/ 0 w 3463322"/>
                <a:gd name="connsiteY3" fmla="*/ 140400 h 140400"/>
                <a:gd name="connsiteX4" fmla="*/ 0 w 3463322"/>
                <a:gd name="connsiteY4" fmla="*/ 0 h 140400"/>
                <a:gd name="connsiteX0" fmla="*/ 0 w 3463322"/>
                <a:gd name="connsiteY0" fmla="*/ 0 h 140400"/>
                <a:gd name="connsiteX1" fmla="*/ 3463322 w 3463322"/>
                <a:gd name="connsiteY1" fmla="*/ 0 h 140400"/>
                <a:gd name="connsiteX2" fmla="*/ 3463322 w 3463322"/>
                <a:gd name="connsiteY2" fmla="*/ 140400 h 140400"/>
                <a:gd name="connsiteX3" fmla="*/ 0 w 3463322"/>
                <a:gd name="connsiteY3" fmla="*/ 140400 h 140400"/>
                <a:gd name="connsiteX4" fmla="*/ 0 w 3463322"/>
                <a:gd name="connsiteY4" fmla="*/ 0 h 140400"/>
                <a:gd name="connsiteX0" fmla="*/ 0 w 3463322"/>
                <a:gd name="connsiteY0" fmla="*/ 0 h 140400"/>
                <a:gd name="connsiteX1" fmla="*/ 3463322 w 3463322"/>
                <a:gd name="connsiteY1" fmla="*/ 0 h 140400"/>
                <a:gd name="connsiteX2" fmla="*/ 3463322 w 3463322"/>
                <a:gd name="connsiteY2" fmla="*/ 140400 h 140400"/>
                <a:gd name="connsiteX3" fmla="*/ 0 w 3463322"/>
                <a:gd name="connsiteY3" fmla="*/ 140400 h 140400"/>
                <a:gd name="connsiteX4" fmla="*/ 0 w 3463322"/>
                <a:gd name="connsiteY4" fmla="*/ 0 h 140400"/>
                <a:gd name="connsiteX0" fmla="*/ 8058 w 3471380"/>
                <a:gd name="connsiteY0" fmla="*/ 0 h 140400"/>
                <a:gd name="connsiteX1" fmla="*/ 3471380 w 3471380"/>
                <a:gd name="connsiteY1" fmla="*/ 0 h 140400"/>
                <a:gd name="connsiteX2" fmla="*/ 3471380 w 3471380"/>
                <a:gd name="connsiteY2" fmla="*/ 140400 h 140400"/>
                <a:gd name="connsiteX3" fmla="*/ 8058 w 3471380"/>
                <a:gd name="connsiteY3" fmla="*/ 140400 h 140400"/>
                <a:gd name="connsiteX4" fmla="*/ 8058 w 3471380"/>
                <a:gd name="connsiteY4" fmla="*/ 0 h 140400"/>
                <a:gd name="connsiteX0" fmla="*/ 12646 w 3475968"/>
                <a:gd name="connsiteY0" fmla="*/ 0 h 140400"/>
                <a:gd name="connsiteX1" fmla="*/ 3475968 w 3475968"/>
                <a:gd name="connsiteY1" fmla="*/ 0 h 140400"/>
                <a:gd name="connsiteX2" fmla="*/ 3475968 w 3475968"/>
                <a:gd name="connsiteY2" fmla="*/ 140400 h 140400"/>
                <a:gd name="connsiteX3" fmla="*/ 12646 w 3475968"/>
                <a:gd name="connsiteY3" fmla="*/ 140400 h 140400"/>
                <a:gd name="connsiteX4" fmla="*/ 12646 w 3475968"/>
                <a:gd name="connsiteY4" fmla="*/ 0 h 14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5968" h="140400">
                  <a:moveTo>
                    <a:pt x="12646" y="0"/>
                  </a:moveTo>
                  <a:lnTo>
                    <a:pt x="3475968" y="0"/>
                  </a:lnTo>
                  <a:cubicBezTo>
                    <a:pt x="3460426" y="49390"/>
                    <a:pt x="3460426" y="93600"/>
                    <a:pt x="3475968" y="140400"/>
                  </a:cubicBezTo>
                  <a:lnTo>
                    <a:pt x="12646" y="140400"/>
                  </a:lnTo>
                  <a:cubicBezTo>
                    <a:pt x="-2896" y="93600"/>
                    <a:pt x="-5486" y="46800"/>
                    <a:pt x="12646" y="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0"/>
            </a:p>
          </p:txBody>
        </p:sp>
      </p:grpSp>
      <p:sp>
        <p:nvSpPr>
          <p:cNvPr id="36" name="Скругленный прямоугольник 35"/>
          <p:cNvSpPr/>
          <p:nvPr/>
        </p:nvSpPr>
        <p:spPr bwMode="auto">
          <a:xfrm>
            <a:off x="2131990" y="2851937"/>
            <a:ext cx="6786610" cy="785818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>
            <a:lvl1pPr defTabSz="1042988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042988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42988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42988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042988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1800" b="1" smtClean="0">
                <a:solidFill>
                  <a:srgbClr val="222268"/>
                </a:solidFill>
              </a:rPr>
              <a:t>ОРГ 1 </a:t>
            </a:r>
            <a:r>
              <a:rPr lang="ru-RU" sz="1800" smtClean="0">
                <a:solidFill>
                  <a:srgbClr val="222268"/>
                </a:solidFill>
              </a:rPr>
              <a:t>«Терминология и </a:t>
            </a:r>
          </a:p>
          <a:p>
            <a:pPr algn="ctr" eaLnBrk="1" hangingPunct="1">
              <a:defRPr/>
            </a:pPr>
            <a:r>
              <a:rPr lang="ru-RU" sz="1800" smtClean="0">
                <a:solidFill>
                  <a:srgbClr val="222268"/>
                </a:solidFill>
              </a:rPr>
              <a:t>номенклатура в области нанотехнологий»</a:t>
            </a:r>
            <a:r>
              <a:rPr lang="ru-RU" sz="1800" b="1" smtClean="0">
                <a:solidFill>
                  <a:srgbClr val="222268"/>
                </a:solidFill>
              </a:rPr>
              <a:t> </a:t>
            </a:r>
          </a:p>
          <a:p>
            <a:pPr eaLnBrk="1" hangingPunct="1">
              <a:defRPr/>
            </a:pPr>
            <a:endParaRPr lang="ru-RU" smtClean="0"/>
          </a:p>
        </p:txBody>
      </p:sp>
      <p:sp>
        <p:nvSpPr>
          <p:cNvPr id="37" name="Скругленный прямоугольник 36"/>
          <p:cNvSpPr/>
          <p:nvPr/>
        </p:nvSpPr>
        <p:spPr bwMode="auto">
          <a:xfrm>
            <a:off x="2131990" y="3709193"/>
            <a:ext cx="6786610" cy="785818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>
            <a:lvl1pPr defTabSz="1042988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042988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42988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42988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042988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1800" b="1" smtClean="0">
                <a:solidFill>
                  <a:srgbClr val="222268"/>
                </a:solidFill>
              </a:rPr>
              <a:t>ОРГ 2  </a:t>
            </a:r>
            <a:r>
              <a:rPr lang="ru-RU" sz="1800" smtClean="0">
                <a:solidFill>
                  <a:srgbClr val="222268"/>
                </a:solidFill>
              </a:rPr>
              <a:t>«Измерения и определение параметров»</a:t>
            </a:r>
          </a:p>
          <a:p>
            <a:pPr eaLnBrk="1" hangingPunct="1">
              <a:defRPr/>
            </a:pPr>
            <a:endParaRPr lang="ru-RU" smtClean="0"/>
          </a:p>
        </p:txBody>
      </p:sp>
      <p:sp>
        <p:nvSpPr>
          <p:cNvPr id="39" name="Скругленный прямоугольник 38"/>
          <p:cNvSpPr/>
          <p:nvPr/>
        </p:nvSpPr>
        <p:spPr bwMode="auto">
          <a:xfrm>
            <a:off x="2131990" y="4566449"/>
            <a:ext cx="6786610" cy="78581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>
            <a:lvl1pPr defTabSz="1042988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042988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42988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42988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042988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1800" b="1" smtClean="0">
                <a:solidFill>
                  <a:srgbClr val="222268"/>
                </a:solidFill>
              </a:rPr>
              <a:t>РГ 3 </a:t>
            </a:r>
            <a:r>
              <a:rPr lang="ru-RU" sz="1800" smtClean="0">
                <a:solidFill>
                  <a:srgbClr val="222268"/>
                </a:solidFill>
              </a:rPr>
              <a:t>«Аспекты нанотехнологий, связанные со здоровьем, безопасностью и окружающей средой»</a:t>
            </a:r>
          </a:p>
          <a:p>
            <a:pPr eaLnBrk="1" hangingPunct="1">
              <a:defRPr/>
            </a:pPr>
            <a:endParaRPr lang="ru-RU" smtClean="0"/>
          </a:p>
        </p:txBody>
      </p:sp>
      <p:sp>
        <p:nvSpPr>
          <p:cNvPr id="40" name="Скругленный прямоугольник 39"/>
          <p:cNvSpPr/>
          <p:nvPr/>
        </p:nvSpPr>
        <p:spPr bwMode="auto">
          <a:xfrm>
            <a:off x="2131990" y="5423705"/>
            <a:ext cx="6786610" cy="78581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>
            <a:lvl1pPr defTabSz="1042988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042988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42988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42988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042988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b="1" smtClean="0">
                <a:solidFill>
                  <a:srgbClr val="222268"/>
                </a:solidFill>
              </a:rPr>
              <a:t>РГ 4 </a:t>
            </a:r>
            <a:r>
              <a:rPr lang="ru-RU" smtClean="0">
                <a:solidFill>
                  <a:srgbClr val="222268"/>
                </a:solidFill>
              </a:rPr>
              <a:t>«Спецификация наноматериалов»</a:t>
            </a:r>
          </a:p>
          <a:p>
            <a:pPr eaLnBrk="1" hangingPunct="1">
              <a:defRPr/>
            </a:pPr>
            <a:endParaRPr lang="ru-RU" smtClean="0"/>
          </a:p>
        </p:txBody>
      </p:sp>
      <p:sp>
        <p:nvSpPr>
          <p:cNvPr id="41" name="Скругленный прямоугольник 40"/>
          <p:cNvSpPr/>
          <p:nvPr/>
        </p:nvSpPr>
        <p:spPr bwMode="auto">
          <a:xfrm>
            <a:off x="2131990" y="6352399"/>
            <a:ext cx="6786610" cy="78581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>
            <a:lvl1pPr defTabSz="1042988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042988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42988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42988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042988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1800" b="1" smtClean="0">
                <a:solidFill>
                  <a:srgbClr val="222268"/>
                </a:solidFill>
              </a:rPr>
              <a:t>РГ 3 </a:t>
            </a:r>
            <a:r>
              <a:rPr lang="ru-RU" sz="1800" smtClean="0">
                <a:solidFill>
                  <a:srgbClr val="222268"/>
                </a:solidFill>
              </a:rPr>
              <a:t>«Характеристики наноматериалов для </a:t>
            </a:r>
          </a:p>
          <a:p>
            <a:pPr algn="ctr" eaLnBrk="1" hangingPunct="1">
              <a:defRPr/>
            </a:pPr>
            <a:r>
              <a:rPr lang="ru-RU" sz="1800" smtClean="0">
                <a:solidFill>
                  <a:srgbClr val="222268"/>
                </a:solidFill>
              </a:rPr>
              <a:t>электротехнических компонентов и систем»</a:t>
            </a:r>
            <a:r>
              <a:rPr lang="ru-RU" sz="1800" b="1" smtClean="0">
                <a:solidFill>
                  <a:srgbClr val="222268"/>
                </a:solidFill>
              </a:rPr>
              <a:t> </a:t>
            </a:r>
          </a:p>
          <a:p>
            <a:pPr eaLnBrk="1" hangingPunct="1">
              <a:defRPr/>
            </a:pPr>
            <a:endParaRPr lang="ru-RU" sz="1800" smtClean="0">
              <a:solidFill>
                <a:srgbClr val="222268"/>
              </a:solidFill>
            </a:endParaRPr>
          </a:p>
        </p:txBody>
      </p:sp>
      <p:cxnSp>
        <p:nvCxnSpPr>
          <p:cNvPr id="43" name="Соединительная линия уступом 42"/>
          <p:cNvCxnSpPr/>
          <p:nvPr/>
        </p:nvCxnSpPr>
        <p:spPr bwMode="auto">
          <a:xfrm rot="10800000" flipH="1" flipV="1">
            <a:off x="846138" y="1922463"/>
            <a:ext cx="1285875" cy="1322387"/>
          </a:xfrm>
          <a:prstGeom prst="bentConnector3">
            <a:avLst>
              <a:gd name="adj1" fmla="val -17778"/>
            </a:avLst>
          </a:prstGeom>
          <a:ln>
            <a:solidFill>
              <a:srgbClr val="0070C0"/>
            </a:solidFill>
            <a:headEnd type="none" w="med" len="med"/>
            <a:tailEnd type="arrow"/>
          </a:ln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5" name="Соединительная линия уступом 44"/>
          <p:cNvCxnSpPr/>
          <p:nvPr/>
        </p:nvCxnSpPr>
        <p:spPr bwMode="auto">
          <a:xfrm rot="10800000" flipH="1" flipV="1">
            <a:off x="846138" y="1922463"/>
            <a:ext cx="1285875" cy="2179637"/>
          </a:xfrm>
          <a:prstGeom prst="bentConnector3">
            <a:avLst>
              <a:gd name="adj1" fmla="val -17778"/>
            </a:avLst>
          </a:prstGeom>
          <a:ln>
            <a:solidFill>
              <a:srgbClr val="0070C0"/>
            </a:solidFill>
            <a:headEnd type="none" w="med" len="med"/>
            <a:tailEnd type="arrow"/>
          </a:ln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9" name="Соединительная линия уступом 48"/>
          <p:cNvCxnSpPr/>
          <p:nvPr/>
        </p:nvCxnSpPr>
        <p:spPr bwMode="auto">
          <a:xfrm rot="10800000" flipH="1" flipV="1">
            <a:off x="846138" y="1922463"/>
            <a:ext cx="1285875" cy="3036887"/>
          </a:xfrm>
          <a:prstGeom prst="bentConnector3">
            <a:avLst>
              <a:gd name="adj1" fmla="val -17778"/>
            </a:avLst>
          </a:prstGeom>
          <a:ln>
            <a:solidFill>
              <a:srgbClr val="0070C0"/>
            </a:solidFill>
            <a:headEnd type="none" w="med" len="med"/>
            <a:tailEnd type="arrow"/>
          </a:ln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3" name="Соединительная линия уступом 52"/>
          <p:cNvCxnSpPr/>
          <p:nvPr/>
        </p:nvCxnSpPr>
        <p:spPr bwMode="auto">
          <a:xfrm rot="10800000" flipH="1" flipV="1">
            <a:off x="846138" y="1922463"/>
            <a:ext cx="1285875" cy="3894137"/>
          </a:xfrm>
          <a:prstGeom prst="bentConnector3">
            <a:avLst>
              <a:gd name="adj1" fmla="val -17778"/>
            </a:avLst>
          </a:prstGeom>
          <a:ln>
            <a:solidFill>
              <a:srgbClr val="0070C0"/>
            </a:solidFill>
            <a:headEnd type="none" w="med" len="med"/>
            <a:tailEnd type="arrow"/>
          </a:ln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1" name="Соединительная линия уступом 60"/>
          <p:cNvCxnSpPr/>
          <p:nvPr/>
        </p:nvCxnSpPr>
        <p:spPr bwMode="auto">
          <a:xfrm flipH="1">
            <a:off x="8918575" y="1922463"/>
            <a:ext cx="1214438" cy="1322387"/>
          </a:xfrm>
          <a:prstGeom prst="bentConnector3">
            <a:avLst>
              <a:gd name="adj1" fmla="val -18823"/>
            </a:avLst>
          </a:prstGeom>
          <a:ln>
            <a:solidFill>
              <a:srgbClr val="0070C0"/>
            </a:solidFill>
            <a:headEnd type="none" w="med" len="med"/>
            <a:tailEnd type="arrow"/>
          </a:ln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3" name="Соединительная линия уступом 62"/>
          <p:cNvCxnSpPr/>
          <p:nvPr/>
        </p:nvCxnSpPr>
        <p:spPr bwMode="auto">
          <a:xfrm flipH="1">
            <a:off x="8918575" y="1922463"/>
            <a:ext cx="1214438" cy="2179637"/>
          </a:xfrm>
          <a:prstGeom prst="bentConnector3">
            <a:avLst>
              <a:gd name="adj1" fmla="val -18823"/>
            </a:avLst>
          </a:prstGeom>
          <a:ln>
            <a:solidFill>
              <a:srgbClr val="0070C0"/>
            </a:solidFill>
            <a:headEnd type="none" w="med" len="med"/>
            <a:tailEnd type="arrow"/>
          </a:ln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7" name="Соединительная линия уступом 66"/>
          <p:cNvCxnSpPr/>
          <p:nvPr/>
        </p:nvCxnSpPr>
        <p:spPr bwMode="auto">
          <a:xfrm flipH="1">
            <a:off x="8918575" y="1922463"/>
            <a:ext cx="1214438" cy="4822825"/>
          </a:xfrm>
          <a:prstGeom prst="bentConnector3">
            <a:avLst>
              <a:gd name="adj1" fmla="val -18823"/>
            </a:avLst>
          </a:prstGeom>
          <a:ln>
            <a:solidFill>
              <a:srgbClr val="0070C0"/>
            </a:solidFill>
            <a:headEnd type="none" w="med" len="med"/>
            <a:tailEnd type="arrow"/>
          </a:ln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9" descr="plashka_sma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38" y="180975"/>
            <a:ext cx="9555162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6"/>
          <p:cNvSpPr>
            <a:spLocks noGrp="1" noChangeArrowheads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defTabSz="995363">
              <a:defRPr/>
            </a:pPr>
            <a:fld id="{E274755A-BDCE-4D7A-A85B-3B97662B9696}" type="slidenum">
              <a:rPr lang="ru-RU" sz="1800" b="1" smtClean="0">
                <a:solidFill>
                  <a:schemeClr val="accent6">
                    <a:lumMod val="75000"/>
                  </a:schemeClr>
                </a:solidFill>
              </a:rPr>
              <a:pPr defTabSz="995363">
                <a:defRPr/>
              </a:pPr>
              <a:t>5</a:t>
            </a:fld>
            <a:endParaRPr lang="ru-RU" sz="18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148" name="Picture 11" descr="лог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92075"/>
            <a:ext cx="6223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31" descr="logo_smal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3975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161925" y="2916238"/>
            <a:ext cx="3803650" cy="1595437"/>
          </a:xfrm>
          <a:prstGeom prst="roundRect">
            <a:avLst>
              <a:gd name="adj" fmla="val 5617"/>
            </a:avLst>
          </a:prstGeom>
          <a:solidFill>
            <a:srgbClr val="A3C2FF"/>
          </a:solidFill>
          <a:ln w="12700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ctr"/>
          <a:lstStyle/>
          <a:p>
            <a:pPr algn="ctr" defTabSz="995363"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ТК 441 «НАНОТЕХНОЛОГИИ»</a:t>
            </a:r>
          </a:p>
        </p:txBody>
      </p:sp>
      <p:sp>
        <p:nvSpPr>
          <p:cNvPr id="6153" name="Rectangle 56"/>
          <p:cNvSpPr>
            <a:spLocks noChangeArrowheads="1"/>
          </p:cNvSpPr>
          <p:nvPr/>
        </p:nvSpPr>
        <p:spPr bwMode="auto">
          <a:xfrm>
            <a:off x="2035175" y="204788"/>
            <a:ext cx="82089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95363"/>
            <a:r>
              <a:rPr lang="ru-RU" b="1">
                <a:solidFill>
                  <a:schemeClr val="bg1"/>
                </a:solidFill>
              </a:rPr>
              <a:t>ОСНОВНЫЕ НАПРАВЛЕНИЯ ДЕЯТЕЛЬНОСТИ</a:t>
            </a:r>
            <a:r>
              <a:rPr lang="en-US" b="1">
                <a:solidFill>
                  <a:schemeClr val="bg1"/>
                </a:solidFill>
              </a:rPr>
              <a:t/>
            </a:r>
            <a:br>
              <a:rPr lang="en-US" b="1">
                <a:solidFill>
                  <a:schemeClr val="bg1"/>
                </a:solidFill>
              </a:rPr>
            </a:br>
            <a:r>
              <a:rPr lang="ru-RU" b="1">
                <a:solidFill>
                  <a:schemeClr val="bg1"/>
                </a:solidFill>
              </a:rPr>
              <a:t>ТК 441 «НАНОТЕХНОЛОГИИ»</a:t>
            </a:r>
          </a:p>
        </p:txBody>
      </p:sp>
      <p:sp>
        <p:nvSpPr>
          <p:cNvPr id="3" name="Скругленный прямоугольник 9"/>
          <p:cNvSpPr/>
          <p:nvPr/>
        </p:nvSpPr>
        <p:spPr>
          <a:xfrm>
            <a:off x="5072063" y="3227388"/>
            <a:ext cx="5237162" cy="1201737"/>
          </a:xfrm>
          <a:prstGeom prst="roundRect">
            <a:avLst>
              <a:gd name="adj" fmla="val 5617"/>
            </a:avLst>
          </a:prstGeom>
          <a:solidFill>
            <a:schemeClr val="accent2">
              <a:lumMod val="20000"/>
              <a:lumOff val="80000"/>
            </a:schemeClr>
          </a:solidFill>
          <a:ln w="12700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ctr"/>
          <a:lstStyle/>
          <a:p>
            <a:pPr algn="ctr" defTabSz="995363">
              <a:defRPr/>
            </a:pPr>
            <a:endParaRPr lang="ru-RU" sz="1200" b="1"/>
          </a:p>
        </p:txBody>
      </p:sp>
      <p:sp>
        <p:nvSpPr>
          <p:cNvPr id="4" name="Скругленный прямоугольник 9"/>
          <p:cNvSpPr/>
          <p:nvPr/>
        </p:nvSpPr>
        <p:spPr>
          <a:xfrm>
            <a:off x="5143500" y="4730750"/>
            <a:ext cx="5164138" cy="1201738"/>
          </a:xfrm>
          <a:prstGeom prst="roundRect">
            <a:avLst>
              <a:gd name="adj" fmla="val 5617"/>
            </a:avLst>
          </a:prstGeom>
          <a:solidFill>
            <a:schemeClr val="accent2">
              <a:lumMod val="20000"/>
              <a:lumOff val="80000"/>
            </a:schemeClr>
          </a:solidFill>
          <a:ln w="12700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ctr"/>
          <a:lstStyle/>
          <a:p>
            <a:pPr algn="ctr" defTabSz="995363">
              <a:defRPr/>
            </a:pPr>
            <a:endParaRPr lang="ru-RU" sz="1200" b="1"/>
          </a:p>
        </p:txBody>
      </p:sp>
      <p:sp>
        <p:nvSpPr>
          <p:cNvPr id="4163" name="Rectangle 67"/>
          <p:cNvSpPr>
            <a:spLocks noChangeArrowheads="1"/>
          </p:cNvSpPr>
          <p:nvPr/>
        </p:nvSpPr>
        <p:spPr bwMode="auto">
          <a:xfrm>
            <a:off x="5275263" y="3421063"/>
            <a:ext cx="5041900" cy="7191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 algn="ctr" defTabSz="995363"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КООРДИНАЦИЯ РАБОТ</a:t>
            </a:r>
          </a:p>
          <a:p>
            <a:pPr algn="ctr" defTabSz="995363"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ПРОФИЛЬНЫХ ТК</a:t>
            </a:r>
          </a:p>
        </p:txBody>
      </p:sp>
      <p:sp>
        <p:nvSpPr>
          <p:cNvPr id="4164" name="Rectangle 68"/>
          <p:cNvSpPr>
            <a:spLocks noChangeArrowheads="1"/>
          </p:cNvSpPr>
          <p:nvPr/>
        </p:nvSpPr>
        <p:spPr bwMode="auto">
          <a:xfrm>
            <a:off x="5202238" y="5005388"/>
            <a:ext cx="5041900" cy="7191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 algn="ctr" defTabSz="995363"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МЕЖДУНАРОДНАЯ РАБОТА</a:t>
            </a:r>
          </a:p>
        </p:txBody>
      </p:sp>
      <p:sp>
        <p:nvSpPr>
          <p:cNvPr id="4165" name="AutoShape 69"/>
          <p:cNvSpPr>
            <a:spLocks noChangeArrowheads="1"/>
          </p:cNvSpPr>
          <p:nvPr/>
        </p:nvSpPr>
        <p:spPr bwMode="auto">
          <a:xfrm>
            <a:off x="1746250" y="1908175"/>
            <a:ext cx="3024188" cy="8636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8488C4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ru-RU"/>
          </a:p>
        </p:txBody>
      </p:sp>
      <p:sp>
        <p:nvSpPr>
          <p:cNvPr id="4166" name="AutoShape 70"/>
          <p:cNvSpPr>
            <a:spLocks noChangeArrowheads="1"/>
          </p:cNvSpPr>
          <p:nvPr/>
        </p:nvSpPr>
        <p:spPr bwMode="auto">
          <a:xfrm flipV="1">
            <a:off x="1674813" y="4860925"/>
            <a:ext cx="3024187" cy="8636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8488C4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ru-RU"/>
          </a:p>
        </p:txBody>
      </p:sp>
      <p:sp>
        <p:nvSpPr>
          <p:cNvPr id="4167" name="AutoShape 71"/>
          <p:cNvSpPr>
            <a:spLocks noChangeArrowheads="1"/>
          </p:cNvSpPr>
          <p:nvPr/>
        </p:nvSpPr>
        <p:spPr bwMode="auto">
          <a:xfrm>
            <a:off x="4122738" y="3348038"/>
            <a:ext cx="719137" cy="720725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2">
              <a:lumMod val="20000"/>
              <a:lumOff val="80000"/>
            </a:schemeClr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8488C4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1" name="Скругленный прямоугольник 9"/>
          <p:cNvSpPr/>
          <p:nvPr/>
        </p:nvSpPr>
        <p:spPr>
          <a:xfrm>
            <a:off x="5011738" y="1738313"/>
            <a:ext cx="5237162" cy="1203325"/>
          </a:xfrm>
          <a:prstGeom prst="roundRect">
            <a:avLst>
              <a:gd name="adj" fmla="val 5617"/>
            </a:avLst>
          </a:prstGeom>
          <a:solidFill>
            <a:schemeClr val="accent2">
              <a:lumMod val="20000"/>
              <a:lumOff val="80000"/>
            </a:schemeClr>
          </a:solidFill>
          <a:ln w="12700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ctr"/>
          <a:lstStyle/>
          <a:p>
            <a:pPr algn="ctr" defTabSz="995363">
              <a:defRPr/>
            </a:pPr>
            <a:endParaRPr lang="ru-RU" sz="1200" b="1"/>
          </a:p>
        </p:txBody>
      </p:sp>
      <p:sp>
        <p:nvSpPr>
          <p:cNvPr id="22" name="Rectangle 67"/>
          <p:cNvSpPr>
            <a:spLocks noChangeArrowheads="1"/>
          </p:cNvSpPr>
          <p:nvPr/>
        </p:nvSpPr>
        <p:spPr bwMode="auto">
          <a:xfrm>
            <a:off x="5200650" y="1981200"/>
            <a:ext cx="5041900" cy="719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 algn="ctr" defTabSz="995363"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РАЗРАБОТКА СТАНДАРТОВ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9" descr="plashka_sma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38" y="180975"/>
            <a:ext cx="9555162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6"/>
          <p:cNvSpPr>
            <a:spLocks noGrp="1" noChangeArrowheads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defTabSz="995363">
              <a:defRPr/>
            </a:pPr>
            <a:fld id="{FEED8326-AE35-4457-B5C6-F50BC8AF0F03}" type="slidenum">
              <a:rPr lang="ru-RU" sz="1800" b="1" smtClean="0">
                <a:solidFill>
                  <a:schemeClr val="accent6">
                    <a:lumMod val="75000"/>
                  </a:schemeClr>
                </a:solidFill>
              </a:rPr>
              <a:pPr defTabSz="995363">
                <a:defRPr/>
              </a:pPr>
              <a:t>6</a:t>
            </a:fld>
            <a:endParaRPr lang="ru-RU" sz="18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 bwMode="auto">
          <a:xfrm>
            <a:off x="203200" y="1136650"/>
            <a:ext cx="4643438" cy="1635125"/>
          </a:xfrm>
          <a:prstGeom prst="roundRect">
            <a:avLst/>
          </a:prstGeom>
          <a:noFill/>
          <a:ln w="57150" cap="flat" cmpd="sng" algn="ctr">
            <a:solidFill>
              <a:schemeClr val="accent6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defTabSz="995363">
              <a:defRPr/>
            </a:pPr>
            <a:endParaRPr lang="ru-RU"/>
          </a:p>
        </p:txBody>
      </p:sp>
      <p:sp>
        <p:nvSpPr>
          <p:cNvPr id="12293" name="Rectangle 6"/>
          <p:cNvSpPr txBox="1">
            <a:spLocks noGrp="1" noChangeArrowheads="1"/>
          </p:cNvSpPr>
          <p:nvPr/>
        </p:nvSpPr>
        <p:spPr bwMode="auto">
          <a:xfrm>
            <a:off x="7662863" y="6884988"/>
            <a:ext cx="2495550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482" tIns="49745" rIns="99482" bIns="49745"/>
          <a:lstStyle/>
          <a:p>
            <a:pPr algn="r" defTabSz="995363">
              <a:defRPr/>
            </a:pPr>
            <a:endParaRPr lang="ru-RU" sz="1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46" name="Picture 11" descr="лог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92075"/>
            <a:ext cx="6223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31" descr="logo_smal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3975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1243013" y="347663"/>
            <a:ext cx="9288462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9482" tIns="49745" rIns="99482" bIns="49745">
            <a:spAutoFit/>
          </a:bodyPr>
          <a:lstStyle/>
          <a:p>
            <a:pPr algn="r" defTabSz="995363">
              <a:defRPr/>
            </a:pPr>
            <a:r>
              <a:rPr lang="ru-RU" b="1" cap="all" dirty="0">
                <a:solidFill>
                  <a:schemeClr val="bg1"/>
                </a:solidFill>
              </a:rPr>
              <a:t>Программа стандартизации в </a:t>
            </a:r>
            <a:r>
              <a:rPr lang="ru-RU" b="1" cap="all" dirty="0" err="1">
                <a:solidFill>
                  <a:schemeClr val="bg1"/>
                </a:solidFill>
              </a:rPr>
              <a:t>наноиндустрии</a:t>
            </a:r>
            <a:r>
              <a:rPr lang="ru-RU" b="1" cap="all" dirty="0">
                <a:solidFill>
                  <a:schemeClr val="bg1"/>
                </a:solidFill>
              </a:rPr>
              <a:t> на 2010-2014 </a:t>
            </a:r>
            <a:r>
              <a:rPr lang="ru-RU" b="1" cap="all" dirty="0" err="1">
                <a:solidFill>
                  <a:schemeClr val="bg1"/>
                </a:solidFill>
              </a:rPr>
              <a:t>г.г</a:t>
            </a:r>
            <a:r>
              <a:rPr lang="ru-RU" b="1" cap="all" dirty="0">
                <a:solidFill>
                  <a:schemeClr val="bg1"/>
                </a:solidFill>
              </a:rPr>
              <a:t>.</a:t>
            </a:r>
            <a:endParaRPr lang="ru-RU" sz="2100" b="1" cap="all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297" name="Rectangle 8"/>
          <p:cNvSpPr>
            <a:spLocks noChangeArrowheads="1"/>
          </p:cNvSpPr>
          <p:nvPr/>
        </p:nvSpPr>
        <p:spPr bwMode="auto">
          <a:xfrm>
            <a:off x="2754313" y="3492500"/>
            <a:ext cx="5113337" cy="612775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003D5C"/>
            </a:prst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defTabSz="995363">
              <a:defRPr/>
            </a:pPr>
            <a:r>
              <a:rPr lang="ru-RU" sz="1600" b="1">
                <a:solidFill>
                  <a:schemeClr val="bg1"/>
                </a:solidFill>
              </a:rPr>
              <a:t>ФГУП «ВНИИНМАШ»</a:t>
            </a:r>
          </a:p>
          <a:p>
            <a:pPr algn="ctr" defTabSz="995363">
              <a:defRPr/>
            </a:pPr>
            <a:r>
              <a:rPr lang="ru-RU" sz="1600" b="1">
                <a:solidFill>
                  <a:schemeClr val="bg1"/>
                </a:solidFill>
              </a:rPr>
              <a:t>Предложения по актуализации Программы</a:t>
            </a:r>
          </a:p>
        </p:txBody>
      </p:sp>
      <p:sp>
        <p:nvSpPr>
          <p:cNvPr id="12298" name="Rectangle 9"/>
          <p:cNvSpPr>
            <a:spLocks noChangeArrowheads="1"/>
          </p:cNvSpPr>
          <p:nvPr/>
        </p:nvSpPr>
        <p:spPr bwMode="auto">
          <a:xfrm>
            <a:off x="2825750" y="5437188"/>
            <a:ext cx="5113338" cy="539750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003D5C"/>
            </a:prst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defTabSz="995363">
              <a:defRPr/>
            </a:pPr>
            <a:r>
              <a:rPr lang="ru-RU" sz="1600" b="1">
                <a:solidFill>
                  <a:schemeClr val="bg1"/>
                </a:solidFill>
              </a:rPr>
              <a:t>ФГУП «ВНИИНМАШ»</a:t>
            </a:r>
          </a:p>
          <a:p>
            <a:pPr algn="ctr" defTabSz="995363">
              <a:defRPr/>
            </a:pPr>
            <a:r>
              <a:rPr lang="ru-RU" sz="1600" b="1">
                <a:solidFill>
                  <a:schemeClr val="bg1"/>
                </a:solidFill>
              </a:rPr>
              <a:t>Актуализированная Программа</a:t>
            </a:r>
          </a:p>
        </p:txBody>
      </p:sp>
      <p:sp>
        <p:nvSpPr>
          <p:cNvPr id="12299" name="Rectangle 10"/>
          <p:cNvSpPr>
            <a:spLocks noChangeArrowheads="1"/>
          </p:cNvSpPr>
          <p:nvPr/>
        </p:nvSpPr>
        <p:spPr bwMode="auto">
          <a:xfrm>
            <a:off x="2898775" y="6732588"/>
            <a:ext cx="5113338" cy="539750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5C1F00"/>
            </a:prst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defTabSz="995363">
              <a:defRPr/>
            </a:pPr>
            <a:r>
              <a:rPr lang="ru-RU" sz="1600" b="1">
                <a:solidFill>
                  <a:schemeClr val="bg1"/>
                </a:solidFill>
              </a:rPr>
              <a:t>Правительственная комиссия по высоким технологиям и инновациям</a:t>
            </a:r>
          </a:p>
        </p:txBody>
      </p:sp>
      <p:sp>
        <p:nvSpPr>
          <p:cNvPr id="12300" name="AutoShape 11"/>
          <p:cNvSpPr>
            <a:spLocks noChangeArrowheads="1"/>
          </p:cNvSpPr>
          <p:nvPr/>
        </p:nvSpPr>
        <p:spPr bwMode="auto">
          <a:xfrm rot="5400000">
            <a:off x="8012113" y="1836737"/>
            <a:ext cx="647700" cy="936625"/>
          </a:xfrm>
          <a:custGeom>
            <a:avLst/>
            <a:gdLst>
              <a:gd name="T0" fmla="*/ 436792530 w 21600"/>
              <a:gd name="T1" fmla="*/ 0 h 21600"/>
              <a:gd name="T2" fmla="*/ 0 w 21600"/>
              <a:gd name="T3" fmla="*/ 880562125 h 21600"/>
              <a:gd name="T4" fmla="*/ 436792530 w 21600"/>
              <a:gd name="T5" fmla="*/ 1761122862 h 21600"/>
              <a:gd name="T6" fmla="*/ 582390279 w 21600"/>
              <a:gd name="T7" fmla="*/ 880562125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99CC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005C7A"/>
            </a:prst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2301" name="AutoShape 12"/>
          <p:cNvSpPr>
            <a:spLocks noChangeArrowheads="1"/>
          </p:cNvSpPr>
          <p:nvPr/>
        </p:nvSpPr>
        <p:spPr bwMode="auto">
          <a:xfrm>
            <a:off x="5130800" y="1189038"/>
            <a:ext cx="1511300" cy="79216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532726552 h 21600"/>
              <a:gd name="T4" fmla="*/ 2147483647 w 21600"/>
              <a:gd name="T5" fmla="*/ 1065453104 h 21600"/>
              <a:gd name="T6" fmla="*/ 2147483647 w 21600"/>
              <a:gd name="T7" fmla="*/ 532726552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99CC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005C7A"/>
            </a:prst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264" name="Rectangle 13"/>
          <p:cNvSpPr>
            <a:spLocks noChangeArrowheads="1"/>
          </p:cNvSpPr>
          <p:nvPr/>
        </p:nvSpPr>
        <p:spPr bwMode="auto">
          <a:xfrm>
            <a:off x="377825" y="1331913"/>
            <a:ext cx="4248150" cy="793750"/>
          </a:xfrm>
          <a:prstGeom prst="rect">
            <a:avLst/>
          </a:prstGeom>
          <a:solidFill>
            <a:srgbClr val="336699"/>
          </a:solidFill>
          <a:ln w="38100">
            <a:solidFill>
              <a:srgbClr val="006699"/>
            </a:solidFill>
            <a:miter lim="800000"/>
            <a:headEnd/>
            <a:tailEnd/>
          </a:ln>
          <a:effectLst>
            <a:prstShdw prst="shdw17" dist="17961" dir="2700000">
              <a:srgbClr val="003D5C"/>
            </a:prstShdw>
          </a:effectLst>
        </p:spPr>
        <p:txBody>
          <a:bodyPr anchor="ctr"/>
          <a:lstStyle/>
          <a:p>
            <a:pPr algn="ctr" defTabSz="995363"/>
            <a:r>
              <a:rPr lang="ru-RU" sz="1600" b="1">
                <a:solidFill>
                  <a:schemeClr val="bg1"/>
                </a:solidFill>
              </a:rPr>
              <a:t>«Программа стандартизации в наноиндустрии на 2010-2014 гг.»</a:t>
            </a:r>
          </a:p>
          <a:p>
            <a:pPr algn="ctr" defTabSz="995363"/>
            <a:r>
              <a:rPr lang="ru-RU" sz="1600" b="1">
                <a:solidFill>
                  <a:schemeClr val="bg1"/>
                </a:solidFill>
              </a:rPr>
              <a:t>322 стандарта</a:t>
            </a:r>
          </a:p>
        </p:txBody>
      </p:sp>
      <p:sp>
        <p:nvSpPr>
          <p:cNvPr id="53262" name="Rectangle 14"/>
          <p:cNvSpPr>
            <a:spLocks noChangeArrowheads="1"/>
          </p:cNvSpPr>
          <p:nvPr/>
        </p:nvSpPr>
        <p:spPr bwMode="auto">
          <a:xfrm>
            <a:off x="377825" y="2124075"/>
            <a:ext cx="4248150" cy="431800"/>
          </a:xfrm>
          <a:prstGeom prst="rect">
            <a:avLst/>
          </a:prstGeom>
          <a:noFill/>
          <a:ln w="38100">
            <a:solidFill>
              <a:srgbClr val="006699"/>
            </a:solidFill>
            <a:miter lim="800000"/>
            <a:headEnd/>
            <a:tailEnd/>
          </a:ln>
          <a:effectLst>
            <a:prstShdw prst="shdw17" dist="17961" dir="2700000">
              <a:srgbClr val="006699">
                <a:gamma/>
                <a:shade val="60000"/>
                <a:invGamma/>
              </a:srgbClr>
            </a:prstShdw>
          </a:effectLst>
          <a:extLst/>
        </p:spPr>
        <p:txBody>
          <a:bodyPr anchor="ctr"/>
          <a:lstStyle/>
          <a:p>
            <a:pPr algn="ctr" defTabSz="995363">
              <a:defRPr/>
            </a:pP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Фактическая реализация – 30 %</a:t>
            </a:r>
          </a:p>
        </p:txBody>
      </p:sp>
      <p:sp>
        <p:nvSpPr>
          <p:cNvPr id="53263" name="Rectangle 15"/>
          <p:cNvSpPr>
            <a:spLocks noChangeArrowheads="1"/>
          </p:cNvSpPr>
          <p:nvPr/>
        </p:nvSpPr>
        <p:spPr bwMode="auto">
          <a:xfrm>
            <a:off x="6786563" y="1116013"/>
            <a:ext cx="3024187" cy="793750"/>
          </a:xfrm>
          <a:prstGeom prst="rect">
            <a:avLst/>
          </a:prstGeom>
          <a:noFill/>
          <a:ln w="38100">
            <a:solidFill>
              <a:srgbClr val="006699"/>
            </a:solidFill>
            <a:miter lim="800000"/>
            <a:headEnd/>
            <a:tailEnd/>
          </a:ln>
          <a:effectLst>
            <a:prstShdw prst="shdw17" dist="17961" dir="2700000">
              <a:srgbClr val="006699">
                <a:gamma/>
                <a:shade val="60000"/>
                <a:invGamma/>
              </a:srgbClr>
            </a:prstShdw>
          </a:effectLst>
          <a:extLst/>
        </p:spPr>
        <p:txBody>
          <a:bodyPr anchor="ctr"/>
          <a:lstStyle/>
          <a:p>
            <a:pPr algn="ctr" defTabSz="995363">
              <a:defRPr/>
            </a:pP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Заседание </a:t>
            </a:r>
          </a:p>
          <a:p>
            <a:pPr algn="ctr" defTabSz="995363">
              <a:defRPr/>
            </a:pP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ТК 441 «</a:t>
            </a:r>
            <a:r>
              <a:rPr lang="ru-RU" sz="1600" b="1" dirty="0" err="1">
                <a:solidFill>
                  <a:schemeClr val="accent6">
                    <a:lumMod val="75000"/>
                  </a:schemeClr>
                </a:solidFill>
              </a:rPr>
              <a:t>Нанотехнологии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»</a:t>
            </a:r>
          </a:p>
        </p:txBody>
      </p:sp>
      <p:sp>
        <p:nvSpPr>
          <p:cNvPr id="53264" name="Rectangle 16"/>
          <p:cNvSpPr>
            <a:spLocks noChangeArrowheads="1"/>
          </p:cNvSpPr>
          <p:nvPr/>
        </p:nvSpPr>
        <p:spPr bwMode="auto">
          <a:xfrm>
            <a:off x="6138863" y="2700338"/>
            <a:ext cx="4248150" cy="431800"/>
          </a:xfrm>
          <a:prstGeom prst="rect">
            <a:avLst/>
          </a:prstGeom>
          <a:noFill/>
          <a:ln w="38100">
            <a:solidFill>
              <a:srgbClr val="006699"/>
            </a:solidFill>
            <a:miter lim="800000"/>
            <a:headEnd/>
            <a:tailEnd/>
          </a:ln>
          <a:effectLst>
            <a:prstShdw prst="shdw17" dist="17961" dir="2700000">
              <a:srgbClr val="006699">
                <a:gamma/>
                <a:shade val="60000"/>
                <a:invGamma/>
              </a:srgbClr>
            </a:prstShdw>
          </a:effectLst>
          <a:extLst/>
        </p:spPr>
        <p:txBody>
          <a:bodyPr anchor="ctr"/>
          <a:lstStyle/>
          <a:p>
            <a:pPr algn="ctr" defTabSz="995363">
              <a:defRPr/>
            </a:pP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Актуализация Программы</a:t>
            </a:r>
          </a:p>
        </p:txBody>
      </p:sp>
      <p:sp>
        <p:nvSpPr>
          <p:cNvPr id="53265" name="Rectangle 17"/>
          <p:cNvSpPr>
            <a:spLocks noChangeArrowheads="1"/>
          </p:cNvSpPr>
          <p:nvPr/>
        </p:nvSpPr>
        <p:spPr bwMode="auto">
          <a:xfrm>
            <a:off x="233363" y="4356100"/>
            <a:ext cx="2305050" cy="792163"/>
          </a:xfrm>
          <a:prstGeom prst="rect">
            <a:avLst/>
          </a:prstGeom>
          <a:noFill/>
          <a:ln w="38100">
            <a:solidFill>
              <a:srgbClr val="006699"/>
            </a:solidFill>
            <a:miter lim="800000"/>
            <a:headEnd/>
            <a:tailEnd/>
          </a:ln>
          <a:effectLst>
            <a:prstShdw prst="shdw17" dist="17961" dir="2700000">
              <a:srgbClr val="006699">
                <a:gamma/>
                <a:shade val="60000"/>
                <a:invGamma/>
              </a:srgbClr>
            </a:prstShdw>
          </a:effectLst>
          <a:extLst/>
        </p:spPr>
        <p:txBody>
          <a:bodyPr anchor="ctr"/>
          <a:lstStyle/>
          <a:p>
            <a:pPr algn="ctr" defTabSz="995363">
              <a:defRPr/>
            </a:pP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Организации-члены ТК 441</a:t>
            </a:r>
          </a:p>
        </p:txBody>
      </p:sp>
      <p:sp>
        <p:nvSpPr>
          <p:cNvPr id="53266" name="Rectangle 18"/>
          <p:cNvSpPr>
            <a:spLocks noChangeArrowheads="1"/>
          </p:cNvSpPr>
          <p:nvPr/>
        </p:nvSpPr>
        <p:spPr bwMode="auto">
          <a:xfrm>
            <a:off x="2825750" y="4356100"/>
            <a:ext cx="2305050" cy="792163"/>
          </a:xfrm>
          <a:prstGeom prst="rect">
            <a:avLst/>
          </a:prstGeom>
          <a:noFill/>
          <a:ln w="38100">
            <a:solidFill>
              <a:srgbClr val="006699"/>
            </a:solidFill>
            <a:miter lim="800000"/>
            <a:headEnd/>
            <a:tailEnd/>
          </a:ln>
          <a:effectLst>
            <a:prstShdw prst="shdw17" dist="17961" dir="2700000">
              <a:srgbClr val="006699">
                <a:gamma/>
                <a:shade val="60000"/>
                <a:invGamma/>
              </a:srgbClr>
            </a:prstShdw>
          </a:effectLst>
          <a:extLst/>
        </p:spPr>
        <p:txBody>
          <a:bodyPr anchor="ctr"/>
          <a:lstStyle/>
          <a:p>
            <a:pPr algn="ctr" defTabSz="995363">
              <a:defRPr/>
            </a:pP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Предприятия-изготовители </a:t>
            </a:r>
            <a:r>
              <a:rPr lang="ru-RU" sz="1600" b="1" dirty="0" err="1">
                <a:solidFill>
                  <a:schemeClr val="accent6">
                    <a:lumMod val="75000"/>
                  </a:schemeClr>
                </a:solidFill>
              </a:rPr>
              <a:t>нанопродукции</a:t>
            </a:r>
            <a:endParaRPr lang="ru-RU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3267" name="Rectangle 19"/>
          <p:cNvSpPr>
            <a:spLocks noChangeArrowheads="1"/>
          </p:cNvSpPr>
          <p:nvPr/>
        </p:nvSpPr>
        <p:spPr bwMode="auto">
          <a:xfrm>
            <a:off x="5418138" y="4356100"/>
            <a:ext cx="2305050" cy="792163"/>
          </a:xfrm>
          <a:prstGeom prst="rect">
            <a:avLst/>
          </a:prstGeom>
          <a:noFill/>
          <a:ln w="38100">
            <a:solidFill>
              <a:srgbClr val="006699"/>
            </a:solidFill>
            <a:miter lim="800000"/>
            <a:headEnd/>
            <a:tailEnd/>
          </a:ln>
          <a:effectLst>
            <a:prstShdw prst="shdw17" dist="17961" dir="2700000">
              <a:srgbClr val="006699">
                <a:gamma/>
                <a:shade val="60000"/>
                <a:invGamma/>
              </a:srgbClr>
            </a:prstShdw>
          </a:effectLst>
          <a:extLst/>
        </p:spPr>
        <p:txBody>
          <a:bodyPr anchor="ctr"/>
          <a:lstStyle/>
          <a:p>
            <a:pPr algn="ctr" defTabSz="995363">
              <a:defRPr/>
            </a:pP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Участники ННС</a:t>
            </a:r>
          </a:p>
        </p:txBody>
      </p:sp>
      <p:sp>
        <p:nvSpPr>
          <p:cNvPr id="53268" name="Rectangle 20"/>
          <p:cNvSpPr>
            <a:spLocks noChangeArrowheads="1"/>
          </p:cNvSpPr>
          <p:nvPr/>
        </p:nvSpPr>
        <p:spPr bwMode="auto">
          <a:xfrm>
            <a:off x="8010525" y="4356100"/>
            <a:ext cx="2305050" cy="792163"/>
          </a:xfrm>
          <a:prstGeom prst="rect">
            <a:avLst/>
          </a:prstGeom>
          <a:noFill/>
          <a:ln w="38100">
            <a:solidFill>
              <a:srgbClr val="006699"/>
            </a:solidFill>
            <a:miter lim="800000"/>
            <a:headEnd/>
            <a:tailEnd/>
          </a:ln>
          <a:effectLst>
            <a:prstShdw prst="shdw17" dist="17961" dir="2700000">
              <a:srgbClr val="006699">
                <a:gamma/>
                <a:shade val="60000"/>
                <a:invGamma/>
              </a:srgbClr>
            </a:prstShdw>
          </a:effectLst>
          <a:extLst/>
        </p:spPr>
        <p:txBody>
          <a:bodyPr anchor="ctr"/>
          <a:lstStyle/>
          <a:p>
            <a:pPr algn="ctr" defTabSz="995363">
              <a:defRPr/>
            </a:pP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Профильные ТК</a:t>
            </a:r>
          </a:p>
        </p:txBody>
      </p:sp>
      <p:cxnSp>
        <p:nvCxnSpPr>
          <p:cNvPr id="10272" name="AutoShape 21"/>
          <p:cNvCxnSpPr>
            <a:cxnSpLocks noChangeShapeType="1"/>
            <a:endCxn id="53265" idx="0"/>
          </p:cNvCxnSpPr>
          <p:nvPr/>
        </p:nvCxnSpPr>
        <p:spPr bwMode="auto">
          <a:xfrm flipH="1">
            <a:off x="1385888" y="4105275"/>
            <a:ext cx="3925887" cy="231775"/>
          </a:xfrm>
          <a:prstGeom prst="straightConnector1">
            <a:avLst/>
          </a:prstGeom>
          <a:noFill/>
          <a:ln w="9525">
            <a:solidFill>
              <a:srgbClr val="006699"/>
            </a:solidFill>
            <a:round/>
            <a:headEnd/>
            <a:tailEnd type="triangle" w="med" len="med"/>
          </a:ln>
          <a:effectLst>
            <a:prstShdw prst="shdw17" dist="17961" dir="2700000">
              <a:srgbClr val="003D5C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73" name="AutoShape 22"/>
          <p:cNvCxnSpPr>
            <a:cxnSpLocks noChangeShapeType="1"/>
            <a:endCxn id="53266" idx="0"/>
          </p:cNvCxnSpPr>
          <p:nvPr/>
        </p:nvCxnSpPr>
        <p:spPr bwMode="auto">
          <a:xfrm flipH="1">
            <a:off x="3978275" y="4105275"/>
            <a:ext cx="1333500" cy="231775"/>
          </a:xfrm>
          <a:prstGeom prst="straightConnector1">
            <a:avLst/>
          </a:prstGeom>
          <a:noFill/>
          <a:ln w="9525">
            <a:solidFill>
              <a:srgbClr val="006699"/>
            </a:solidFill>
            <a:round/>
            <a:headEnd/>
            <a:tailEnd type="triangle" w="med" len="med"/>
          </a:ln>
          <a:effectLst>
            <a:prstShdw prst="shdw17" dist="17961" dir="2700000">
              <a:srgbClr val="003D5C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74" name="AutoShape 23"/>
          <p:cNvCxnSpPr>
            <a:cxnSpLocks noChangeShapeType="1"/>
            <a:endCxn id="53267" idx="0"/>
          </p:cNvCxnSpPr>
          <p:nvPr/>
        </p:nvCxnSpPr>
        <p:spPr bwMode="auto">
          <a:xfrm>
            <a:off x="5311775" y="4105275"/>
            <a:ext cx="1258888" cy="231775"/>
          </a:xfrm>
          <a:prstGeom prst="straightConnector1">
            <a:avLst/>
          </a:prstGeom>
          <a:noFill/>
          <a:ln w="9525">
            <a:solidFill>
              <a:srgbClr val="006699"/>
            </a:solidFill>
            <a:round/>
            <a:headEnd/>
            <a:tailEnd type="triangle" w="med" len="med"/>
          </a:ln>
          <a:effectLst>
            <a:prstShdw prst="shdw17" dist="17961" dir="2700000">
              <a:srgbClr val="003D5C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75" name="AutoShape 24"/>
          <p:cNvCxnSpPr>
            <a:cxnSpLocks noChangeShapeType="1"/>
            <a:endCxn id="53268" idx="0"/>
          </p:cNvCxnSpPr>
          <p:nvPr/>
        </p:nvCxnSpPr>
        <p:spPr bwMode="auto">
          <a:xfrm>
            <a:off x="5275263" y="4140200"/>
            <a:ext cx="3887787" cy="196850"/>
          </a:xfrm>
          <a:prstGeom prst="straightConnector1">
            <a:avLst/>
          </a:prstGeom>
          <a:noFill/>
          <a:ln w="9525">
            <a:solidFill>
              <a:srgbClr val="006699"/>
            </a:solidFill>
            <a:round/>
            <a:headEnd/>
            <a:tailEnd type="triangle" w="med" len="med"/>
          </a:ln>
          <a:effectLst>
            <a:prstShdw prst="shdw17" dist="17961" dir="2700000">
              <a:srgbClr val="003D5C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76" name="AutoShape 25"/>
          <p:cNvCxnSpPr>
            <a:cxnSpLocks noChangeShapeType="1"/>
            <a:stCxn id="53265" idx="2"/>
          </p:cNvCxnSpPr>
          <p:nvPr/>
        </p:nvCxnSpPr>
        <p:spPr bwMode="auto">
          <a:xfrm>
            <a:off x="1385888" y="5167313"/>
            <a:ext cx="3997325" cy="269875"/>
          </a:xfrm>
          <a:prstGeom prst="straightConnector1">
            <a:avLst/>
          </a:prstGeom>
          <a:noFill/>
          <a:ln w="9525">
            <a:solidFill>
              <a:srgbClr val="006699"/>
            </a:solidFill>
            <a:round/>
            <a:headEnd/>
            <a:tailEnd type="triangle" w="med" len="med"/>
          </a:ln>
          <a:effectLst>
            <a:prstShdw prst="shdw17" dist="17961" dir="2700000">
              <a:srgbClr val="003D5C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77" name="AutoShape 26"/>
          <p:cNvCxnSpPr>
            <a:cxnSpLocks noChangeShapeType="1"/>
            <a:stCxn id="53266" idx="2"/>
          </p:cNvCxnSpPr>
          <p:nvPr/>
        </p:nvCxnSpPr>
        <p:spPr bwMode="auto">
          <a:xfrm>
            <a:off x="3978275" y="5167313"/>
            <a:ext cx="1404938" cy="269875"/>
          </a:xfrm>
          <a:prstGeom prst="straightConnector1">
            <a:avLst/>
          </a:prstGeom>
          <a:noFill/>
          <a:ln w="9525">
            <a:solidFill>
              <a:srgbClr val="006699"/>
            </a:solidFill>
            <a:round/>
            <a:headEnd/>
            <a:tailEnd type="triangle" w="med" len="med"/>
          </a:ln>
          <a:effectLst>
            <a:prstShdw prst="shdw17" dist="17961" dir="2700000">
              <a:srgbClr val="003D5C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78" name="AutoShape 27"/>
          <p:cNvCxnSpPr>
            <a:cxnSpLocks noChangeShapeType="1"/>
            <a:stCxn id="53267" idx="2"/>
          </p:cNvCxnSpPr>
          <p:nvPr/>
        </p:nvCxnSpPr>
        <p:spPr bwMode="auto">
          <a:xfrm flipH="1">
            <a:off x="5346700" y="5167313"/>
            <a:ext cx="1223963" cy="269875"/>
          </a:xfrm>
          <a:prstGeom prst="straightConnector1">
            <a:avLst/>
          </a:prstGeom>
          <a:noFill/>
          <a:ln w="9525">
            <a:solidFill>
              <a:srgbClr val="006699"/>
            </a:solidFill>
            <a:round/>
            <a:headEnd/>
            <a:tailEnd type="triangle" w="med" len="med"/>
          </a:ln>
          <a:effectLst>
            <a:prstShdw prst="shdw17" dist="17961" dir="2700000">
              <a:srgbClr val="003D5C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79" name="AutoShape 28"/>
          <p:cNvCxnSpPr>
            <a:cxnSpLocks noChangeShapeType="1"/>
            <a:stCxn id="53268" idx="2"/>
          </p:cNvCxnSpPr>
          <p:nvPr/>
        </p:nvCxnSpPr>
        <p:spPr bwMode="auto">
          <a:xfrm flipH="1">
            <a:off x="5383213" y="5167313"/>
            <a:ext cx="3779837" cy="269875"/>
          </a:xfrm>
          <a:prstGeom prst="straightConnector1">
            <a:avLst/>
          </a:prstGeom>
          <a:noFill/>
          <a:ln w="9525">
            <a:solidFill>
              <a:srgbClr val="006699"/>
            </a:solidFill>
            <a:round/>
            <a:headEnd/>
            <a:tailEnd type="triangle" w="med" len="med"/>
          </a:ln>
          <a:effectLst>
            <a:prstShdw prst="shdw17" dist="17961" dir="2700000">
              <a:srgbClr val="003D5C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18" name="Rectangle 29"/>
          <p:cNvSpPr>
            <a:spLocks noChangeArrowheads="1"/>
          </p:cNvSpPr>
          <p:nvPr/>
        </p:nvSpPr>
        <p:spPr bwMode="auto">
          <a:xfrm>
            <a:off x="233363" y="5940425"/>
            <a:ext cx="2305050" cy="792163"/>
          </a:xfrm>
          <a:prstGeom prst="rect">
            <a:avLst/>
          </a:prstGeom>
          <a:solidFill>
            <a:srgbClr val="0099CC"/>
          </a:solidFill>
          <a:ln w="38100">
            <a:noFill/>
            <a:miter lim="800000"/>
            <a:headEnd/>
            <a:tailEnd/>
          </a:ln>
          <a:effectLst>
            <a:prstShdw prst="shdw17" dist="17961" dir="2700000">
              <a:srgbClr val="005C7A"/>
            </a:prst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defTabSz="995363">
              <a:defRPr/>
            </a:pPr>
            <a:r>
              <a:rPr lang="ru-RU" sz="1800" b="1">
                <a:solidFill>
                  <a:schemeClr val="bg1"/>
                </a:solidFill>
              </a:rPr>
              <a:t>Росстандарт</a:t>
            </a:r>
          </a:p>
        </p:txBody>
      </p:sp>
      <p:sp>
        <p:nvSpPr>
          <p:cNvPr id="12319" name="AutoShape 30"/>
          <p:cNvSpPr>
            <a:spLocks noChangeArrowheads="1"/>
          </p:cNvSpPr>
          <p:nvPr/>
        </p:nvSpPr>
        <p:spPr bwMode="auto">
          <a:xfrm rot="5400000">
            <a:off x="5059363" y="5868987"/>
            <a:ext cx="647700" cy="936625"/>
          </a:xfrm>
          <a:custGeom>
            <a:avLst/>
            <a:gdLst>
              <a:gd name="T0" fmla="*/ 436792530 w 21600"/>
              <a:gd name="T1" fmla="*/ 0 h 21600"/>
              <a:gd name="T2" fmla="*/ 0 w 21600"/>
              <a:gd name="T3" fmla="*/ 880562125 h 21600"/>
              <a:gd name="T4" fmla="*/ 436792530 w 21600"/>
              <a:gd name="T5" fmla="*/ 1761122862 h 21600"/>
              <a:gd name="T6" fmla="*/ 582390279 w 21600"/>
              <a:gd name="T7" fmla="*/ 880562125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99CC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005C7A"/>
            </a:prst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" name="AutoShape 31"/>
          <p:cNvSpPr>
            <a:spLocks noChangeArrowheads="1"/>
          </p:cNvSpPr>
          <p:nvPr/>
        </p:nvSpPr>
        <p:spPr bwMode="auto">
          <a:xfrm>
            <a:off x="2754313" y="6084888"/>
            <a:ext cx="2160587" cy="57626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05079566 h 21600"/>
              <a:gd name="T4" fmla="*/ 2147483647 w 21600"/>
              <a:gd name="T5" fmla="*/ 410159132 h 21600"/>
              <a:gd name="T6" fmla="*/ 2147483647 w 21600"/>
              <a:gd name="T7" fmla="*/ 20507956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99CC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005C7A"/>
            </a:prst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" name="AutoShape 32"/>
          <p:cNvSpPr>
            <a:spLocks noChangeArrowheads="1"/>
          </p:cNvSpPr>
          <p:nvPr/>
        </p:nvSpPr>
        <p:spPr bwMode="auto">
          <a:xfrm flipH="1">
            <a:off x="5851525" y="6084888"/>
            <a:ext cx="2160588" cy="57626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05079566 h 21600"/>
              <a:gd name="T4" fmla="*/ 2147483647 w 21600"/>
              <a:gd name="T5" fmla="*/ 410159132 h 21600"/>
              <a:gd name="T6" fmla="*/ 2147483647 w 21600"/>
              <a:gd name="T7" fmla="*/ 20507956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99CC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005C7A"/>
            </a:prst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" name="Rectangle 33"/>
          <p:cNvSpPr>
            <a:spLocks noChangeArrowheads="1"/>
          </p:cNvSpPr>
          <p:nvPr/>
        </p:nvSpPr>
        <p:spPr bwMode="auto">
          <a:xfrm>
            <a:off x="8226425" y="5868988"/>
            <a:ext cx="2305050" cy="792162"/>
          </a:xfrm>
          <a:prstGeom prst="rect">
            <a:avLst/>
          </a:prstGeom>
          <a:solidFill>
            <a:srgbClr val="0099CC"/>
          </a:solidFill>
          <a:ln w="38100">
            <a:noFill/>
            <a:miter lim="800000"/>
            <a:headEnd/>
            <a:tailEnd/>
          </a:ln>
          <a:effectLst>
            <a:prstShdw prst="shdw17" dist="17961" dir="2700000">
              <a:srgbClr val="005C7A"/>
            </a:prst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defTabSz="995363">
              <a:defRPr/>
            </a:pPr>
            <a:r>
              <a:rPr lang="ru-RU" sz="1800" b="1">
                <a:solidFill>
                  <a:schemeClr val="bg1"/>
                </a:solidFill>
              </a:rPr>
              <a:t>ОАО «РОСНАНО»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9" descr="plashka_sma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38" y="180975"/>
            <a:ext cx="9555162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11" descr="лог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92075"/>
            <a:ext cx="6223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Text Box 12"/>
          <p:cNvSpPr txBox="1">
            <a:spLocks noChangeArrowheads="1"/>
          </p:cNvSpPr>
          <p:nvPr/>
        </p:nvSpPr>
        <p:spPr bwMode="auto">
          <a:xfrm>
            <a:off x="1890713" y="180975"/>
            <a:ext cx="7489825" cy="715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9569" tIns="49785" rIns="99569" bIns="49785">
            <a:spAutoFit/>
          </a:bodyPr>
          <a:lstStyle>
            <a:lvl1pPr defTabSz="9953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953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953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953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953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b="1" cap="all" dirty="0" smtClean="0">
                <a:solidFill>
                  <a:schemeClr val="bg1"/>
                </a:solidFill>
              </a:rPr>
              <a:t>ПРОГРАММА СТАНДАРТИЗАЦИИ В НАНОИНДУСТРИИ                      НА 2010 – 2014 гг.                              </a:t>
            </a:r>
          </a:p>
        </p:txBody>
      </p:sp>
      <p:pic>
        <p:nvPicPr>
          <p:cNvPr id="11269" name="Picture 31" descr="logo_smal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3975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Rectangle 6"/>
          <p:cNvSpPr>
            <a:spLocks noGrp="1" noChangeArrowheads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defTabSz="995363">
              <a:defRPr/>
            </a:pPr>
            <a:fld id="{F932F355-87AA-4408-AF58-E3851EA260C9}" type="slidenum">
              <a:rPr lang="ru-RU" sz="1800" b="1" smtClean="0">
                <a:solidFill>
                  <a:schemeClr val="accent6">
                    <a:lumMod val="75000"/>
                  </a:schemeClr>
                </a:solidFill>
              </a:rPr>
              <a:pPr defTabSz="995363">
                <a:defRPr/>
              </a:pPr>
              <a:t>7</a:t>
            </a:fld>
            <a:endParaRPr lang="ru-RU" sz="18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1690108" y="2430528"/>
            <a:ext cx="7747218" cy="5008881"/>
          </a:xfrm>
          <a:prstGeom prst="roundRect">
            <a:avLst>
              <a:gd name="adj" fmla="val 3416"/>
            </a:avLst>
          </a:prstGeom>
          <a:solidFill>
            <a:srgbClr val="E8E8E8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/>
          <a:lstStyle>
            <a:lvl1pPr marL="142875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defRPr/>
            </a:pPr>
            <a:endParaRPr lang="ru-RU" sz="2400" b="1" smtClean="0">
              <a:solidFill>
                <a:srgbClr val="336699"/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1692401" y="1153421"/>
            <a:ext cx="7744825" cy="1231443"/>
          </a:xfrm>
          <a:prstGeom prst="roundRect">
            <a:avLst/>
          </a:prstGeom>
          <a:solidFill>
            <a:srgbClr val="E8E8E8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/>
          <a:lstStyle/>
          <a:p>
            <a:pPr marL="142875" algn="ctr">
              <a:spcBef>
                <a:spcPts val="600"/>
              </a:spcBef>
              <a:defRPr/>
            </a:pPr>
            <a:endParaRPr lang="ru-RU" sz="2400" b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325" name="Rectangle 160"/>
          <p:cNvSpPr>
            <a:spLocks noChangeArrowheads="1"/>
          </p:cNvSpPr>
          <p:nvPr/>
        </p:nvSpPr>
        <p:spPr bwMode="auto">
          <a:xfrm>
            <a:off x="2898775" y="1260475"/>
            <a:ext cx="540067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995363">
              <a:defRPr/>
            </a:pPr>
            <a:r>
              <a:rPr lang="ru-RU" altLang="ko-KR" sz="1600" b="1" dirty="0">
                <a:solidFill>
                  <a:schemeClr val="accent6">
                    <a:lumMod val="75000"/>
                  </a:schemeClr>
                </a:solidFill>
              </a:rPr>
              <a:t>Основополагающие</a:t>
            </a:r>
            <a:r>
              <a:rPr lang="en-US" altLang="ko-KR" sz="1600" b="1" dirty="0">
                <a:solidFill>
                  <a:schemeClr val="accent6">
                    <a:lumMod val="75000"/>
                  </a:schemeClr>
                </a:solidFill>
                <a:ea typeface="굴림" charset="-127"/>
              </a:rPr>
              <a:t> </a:t>
            </a:r>
            <a:r>
              <a:rPr lang="ru-RU" altLang="ko-KR" sz="1600" b="1" dirty="0">
                <a:solidFill>
                  <a:schemeClr val="accent6">
                    <a:lumMod val="75000"/>
                  </a:schemeClr>
                </a:solidFill>
              </a:rPr>
              <a:t>стандарты</a:t>
            </a:r>
          </a:p>
          <a:p>
            <a:pPr defTabSz="995363">
              <a:defRPr/>
            </a:pPr>
            <a:r>
              <a:rPr lang="ru-RU" altLang="ko-KR" sz="1600" b="1" dirty="0">
                <a:solidFill>
                  <a:schemeClr val="accent6">
                    <a:lumMod val="75000"/>
                  </a:schemeClr>
                </a:solidFill>
              </a:rPr>
              <a:t>(терминология, классификация, безопасность, экология)</a:t>
            </a:r>
            <a:endParaRPr lang="ru-RU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329" name="Rectangle 170"/>
          <p:cNvSpPr>
            <a:spLocks noChangeArrowheads="1"/>
          </p:cNvSpPr>
          <p:nvPr/>
        </p:nvSpPr>
        <p:spPr bwMode="auto">
          <a:xfrm>
            <a:off x="2898775" y="2628900"/>
            <a:ext cx="5400675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995363">
              <a:defRPr/>
            </a:pPr>
            <a:r>
              <a:rPr lang="ru-RU" altLang="ko-KR" sz="1600" b="1" dirty="0">
                <a:solidFill>
                  <a:schemeClr val="accent6">
                    <a:lumMod val="75000"/>
                  </a:schemeClr>
                </a:solidFill>
              </a:rPr>
              <a:t>Прикладные стандарты отраслей по направлениям развития </a:t>
            </a:r>
            <a:r>
              <a:rPr lang="ru-RU" altLang="ko-KR" sz="1600" b="1" dirty="0" err="1">
                <a:solidFill>
                  <a:schemeClr val="accent6">
                    <a:lumMod val="75000"/>
                  </a:schemeClr>
                </a:solidFill>
              </a:rPr>
              <a:t>нанотехнологий</a:t>
            </a:r>
            <a:endParaRPr lang="ru-RU" altLang="ko-KR" sz="16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 defTabSz="995363">
              <a:defRPr/>
            </a:pPr>
            <a:endParaRPr lang="ru-RU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2939957" y="3137342"/>
            <a:ext cx="4974629" cy="352512"/>
          </a:xfrm>
          <a:prstGeom prst="roundRect">
            <a:avLst>
              <a:gd name="adj" fmla="val 8467"/>
            </a:avLst>
          </a:prstGeom>
          <a:solidFill>
            <a:schemeClr val="bg1">
              <a:lumMod val="85000"/>
            </a:schemeClr>
          </a:solidFill>
          <a:ln w="12700">
            <a:noFill/>
          </a:ln>
          <a:scene3d>
            <a:camera prst="orthographicFront"/>
            <a:lightRig rig="threePt" dir="t"/>
          </a:scene3d>
          <a:sp3d>
            <a:bevelT w="38100" h="38100"/>
          </a:sp3d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b="1" dirty="0" err="1" smtClean="0">
                <a:solidFill>
                  <a:srgbClr val="23236B"/>
                </a:solidFill>
                <a:latin typeface="+mn-lt"/>
              </a:rPr>
              <a:t>Наноэлектроника</a:t>
            </a:r>
            <a:endParaRPr lang="ru-RU" sz="1400" b="1" dirty="0" smtClean="0">
              <a:solidFill>
                <a:srgbClr val="23236B"/>
              </a:solidFill>
              <a:latin typeface="+mn-lt"/>
            </a:endParaRPr>
          </a:p>
        </p:txBody>
      </p:sp>
      <p:sp>
        <p:nvSpPr>
          <p:cNvPr id="45" name="Скругленный прямоугольник 8"/>
          <p:cNvSpPr/>
          <p:nvPr/>
        </p:nvSpPr>
        <p:spPr>
          <a:xfrm>
            <a:off x="2939957" y="3569142"/>
            <a:ext cx="4974629" cy="352512"/>
          </a:xfrm>
          <a:prstGeom prst="roundRect">
            <a:avLst>
              <a:gd name="adj" fmla="val 8467"/>
            </a:avLst>
          </a:prstGeom>
          <a:solidFill>
            <a:schemeClr val="bg1">
              <a:lumMod val="85000"/>
            </a:schemeClr>
          </a:solidFill>
          <a:ln w="12700">
            <a:noFill/>
          </a:ln>
          <a:scene3d>
            <a:camera prst="orthographicFront"/>
            <a:lightRig rig="threePt" dir="t"/>
          </a:scene3d>
          <a:sp3d>
            <a:bevelT w="38100" h="38100"/>
          </a:sp3d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b="1" dirty="0" err="1" smtClean="0">
                <a:solidFill>
                  <a:srgbClr val="23236B"/>
                </a:solidFill>
                <a:latin typeface="+mn-lt"/>
              </a:rPr>
              <a:t>Наноинженерия</a:t>
            </a:r>
            <a:endParaRPr lang="ru-RU" sz="1400" b="1" dirty="0" smtClean="0">
              <a:solidFill>
                <a:srgbClr val="23236B"/>
              </a:solidFill>
              <a:latin typeface="+mn-lt"/>
            </a:endParaRPr>
          </a:p>
        </p:txBody>
      </p:sp>
      <p:sp>
        <p:nvSpPr>
          <p:cNvPr id="46" name="Скругленный прямоугольник 8"/>
          <p:cNvSpPr/>
          <p:nvPr/>
        </p:nvSpPr>
        <p:spPr>
          <a:xfrm>
            <a:off x="2939957" y="4004592"/>
            <a:ext cx="4974629" cy="492276"/>
          </a:xfrm>
          <a:prstGeom prst="roundRect">
            <a:avLst>
              <a:gd name="adj" fmla="val 8467"/>
            </a:avLst>
          </a:prstGeom>
          <a:solidFill>
            <a:schemeClr val="bg1">
              <a:lumMod val="85000"/>
            </a:schemeClr>
          </a:solidFill>
          <a:ln w="12700">
            <a:noFill/>
          </a:ln>
          <a:scene3d>
            <a:camera prst="orthographicFront"/>
            <a:lightRig rig="threePt" dir="t"/>
          </a:scene3d>
          <a:sp3d>
            <a:bevelT w="38100" h="38100"/>
          </a:sp3d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ko-KR" sz="1400" b="1" dirty="0" smtClean="0">
                <a:solidFill>
                  <a:srgbClr val="23236B"/>
                </a:solidFill>
              </a:rPr>
              <a:t>Функциональные материалы и высокочистые вещества</a:t>
            </a:r>
            <a:endParaRPr lang="ru-RU" sz="1400" b="1" dirty="0" smtClean="0">
              <a:solidFill>
                <a:srgbClr val="23236B"/>
              </a:solidFill>
            </a:endParaRPr>
          </a:p>
        </p:txBody>
      </p:sp>
      <p:sp>
        <p:nvSpPr>
          <p:cNvPr id="47" name="Скругленный прямоугольник 8"/>
          <p:cNvSpPr/>
          <p:nvPr/>
        </p:nvSpPr>
        <p:spPr>
          <a:xfrm>
            <a:off x="2939957" y="4578258"/>
            <a:ext cx="4974629" cy="423948"/>
          </a:xfrm>
          <a:prstGeom prst="roundRect">
            <a:avLst>
              <a:gd name="adj" fmla="val 8467"/>
            </a:avLst>
          </a:prstGeom>
          <a:solidFill>
            <a:schemeClr val="bg1">
              <a:lumMod val="85000"/>
            </a:schemeClr>
          </a:solidFill>
          <a:ln w="12700">
            <a:noFill/>
          </a:ln>
          <a:scene3d>
            <a:camera prst="orthographicFront"/>
            <a:lightRig rig="threePt" dir="t"/>
          </a:scene3d>
          <a:sp3d>
            <a:bevelT w="38100" h="38100"/>
          </a:sp3d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ko-KR" sz="1400" b="1" smtClean="0">
                <a:solidFill>
                  <a:srgbClr val="23236B"/>
                </a:solidFill>
              </a:rPr>
              <a:t>Функциональные материалы для энергетики</a:t>
            </a:r>
            <a:endParaRPr lang="ru-RU" sz="1400" b="1" smtClean="0">
              <a:solidFill>
                <a:srgbClr val="23236B"/>
              </a:solidFill>
            </a:endParaRPr>
          </a:p>
        </p:txBody>
      </p:sp>
      <p:sp>
        <p:nvSpPr>
          <p:cNvPr id="48" name="Скругленный прямоугольник 8"/>
          <p:cNvSpPr/>
          <p:nvPr/>
        </p:nvSpPr>
        <p:spPr>
          <a:xfrm>
            <a:off x="2939957" y="5084092"/>
            <a:ext cx="4974629" cy="492276"/>
          </a:xfrm>
          <a:prstGeom prst="roundRect">
            <a:avLst>
              <a:gd name="adj" fmla="val 8467"/>
            </a:avLst>
          </a:prstGeom>
          <a:solidFill>
            <a:schemeClr val="bg1">
              <a:lumMod val="85000"/>
            </a:schemeClr>
          </a:solidFill>
          <a:ln w="12700">
            <a:noFill/>
          </a:ln>
          <a:scene3d>
            <a:camera prst="orthographicFront"/>
            <a:lightRig rig="threePt" dir="t"/>
          </a:scene3d>
          <a:sp3d>
            <a:bevelT w="38100" h="38100"/>
          </a:sp3d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ko-KR" sz="1400" b="1" dirty="0" smtClean="0">
                <a:solidFill>
                  <a:srgbClr val="23236B"/>
                </a:solidFill>
              </a:rPr>
              <a:t>Функциональные материалы для космической техники</a:t>
            </a:r>
          </a:p>
        </p:txBody>
      </p:sp>
      <p:sp>
        <p:nvSpPr>
          <p:cNvPr id="49" name="Скругленный прямоугольник 8"/>
          <p:cNvSpPr/>
          <p:nvPr/>
        </p:nvSpPr>
        <p:spPr>
          <a:xfrm>
            <a:off x="2939957" y="5658292"/>
            <a:ext cx="4974629" cy="352512"/>
          </a:xfrm>
          <a:prstGeom prst="roundRect">
            <a:avLst>
              <a:gd name="adj" fmla="val 8467"/>
            </a:avLst>
          </a:prstGeom>
          <a:solidFill>
            <a:schemeClr val="bg1">
              <a:lumMod val="85000"/>
            </a:schemeClr>
          </a:solidFill>
          <a:ln w="12700">
            <a:noFill/>
          </a:ln>
          <a:scene3d>
            <a:camera prst="orthographicFront"/>
            <a:lightRig rig="threePt" dir="t"/>
          </a:scene3d>
          <a:sp3d>
            <a:bevelT w="38100" h="38100"/>
          </a:sp3d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b="1" dirty="0" err="1" smtClean="0">
                <a:solidFill>
                  <a:srgbClr val="23236B"/>
                </a:solidFill>
                <a:latin typeface="+mn-lt"/>
              </a:rPr>
              <a:t>Нанобиотехнологии</a:t>
            </a:r>
            <a:endParaRPr lang="ru-RU" sz="1400" b="1" dirty="0" smtClean="0">
              <a:solidFill>
                <a:srgbClr val="23236B"/>
              </a:solidFill>
              <a:latin typeface="+mn-lt"/>
            </a:endParaRPr>
          </a:p>
        </p:txBody>
      </p:sp>
      <p:sp>
        <p:nvSpPr>
          <p:cNvPr id="50" name="Скругленный прямоугольник 8"/>
          <p:cNvSpPr/>
          <p:nvPr/>
        </p:nvSpPr>
        <p:spPr>
          <a:xfrm>
            <a:off x="2939957" y="6090092"/>
            <a:ext cx="4974629" cy="352512"/>
          </a:xfrm>
          <a:prstGeom prst="roundRect">
            <a:avLst>
              <a:gd name="adj" fmla="val 8467"/>
            </a:avLst>
          </a:prstGeom>
          <a:solidFill>
            <a:schemeClr val="bg1">
              <a:lumMod val="85000"/>
            </a:schemeClr>
          </a:solidFill>
          <a:ln w="12700">
            <a:noFill/>
          </a:ln>
          <a:scene3d>
            <a:camera prst="orthographicFront"/>
            <a:lightRig rig="threePt" dir="t"/>
          </a:scene3d>
          <a:sp3d>
            <a:bevelT w="38100" h="38100"/>
          </a:sp3d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b="1" dirty="0" smtClean="0">
                <a:solidFill>
                  <a:srgbClr val="23236B"/>
                </a:solidFill>
                <a:latin typeface="+mn-lt"/>
              </a:rPr>
              <a:t>Конструкционные </a:t>
            </a:r>
            <a:r>
              <a:rPr lang="ru-RU" sz="1400" b="1" dirty="0" err="1" smtClean="0">
                <a:solidFill>
                  <a:srgbClr val="23236B"/>
                </a:solidFill>
                <a:latin typeface="+mn-lt"/>
              </a:rPr>
              <a:t>наноматериалы</a:t>
            </a:r>
            <a:endParaRPr lang="ru-RU" sz="1400" b="1" dirty="0" smtClean="0">
              <a:solidFill>
                <a:srgbClr val="23236B"/>
              </a:solidFill>
              <a:latin typeface="+mn-lt"/>
            </a:endParaRPr>
          </a:p>
        </p:txBody>
      </p:sp>
      <p:sp>
        <p:nvSpPr>
          <p:cNvPr id="51" name="Скругленный прямоугольник 8"/>
          <p:cNvSpPr/>
          <p:nvPr/>
        </p:nvSpPr>
        <p:spPr>
          <a:xfrm>
            <a:off x="2939957" y="6521892"/>
            <a:ext cx="4974629" cy="352512"/>
          </a:xfrm>
          <a:prstGeom prst="roundRect">
            <a:avLst>
              <a:gd name="adj" fmla="val 8467"/>
            </a:avLst>
          </a:prstGeom>
          <a:solidFill>
            <a:schemeClr val="bg1">
              <a:lumMod val="85000"/>
            </a:schemeClr>
          </a:solidFill>
          <a:ln w="12700">
            <a:noFill/>
          </a:ln>
          <a:scene3d>
            <a:camera prst="orthographicFront"/>
            <a:lightRig rig="threePt" dir="t"/>
          </a:scene3d>
          <a:sp3d>
            <a:bevelT w="38100" h="38100"/>
          </a:sp3d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b="1" dirty="0" smtClean="0">
                <a:solidFill>
                  <a:srgbClr val="23236B"/>
                </a:solidFill>
                <a:latin typeface="+mn-lt"/>
              </a:rPr>
              <a:t>Композитные </a:t>
            </a:r>
            <a:r>
              <a:rPr lang="ru-RU" sz="1400" b="1" dirty="0" err="1" smtClean="0">
                <a:solidFill>
                  <a:srgbClr val="23236B"/>
                </a:solidFill>
                <a:latin typeface="+mn-lt"/>
              </a:rPr>
              <a:t>наноматериалы</a:t>
            </a:r>
            <a:endParaRPr lang="ru-RU" sz="1400" b="1" dirty="0" smtClean="0">
              <a:solidFill>
                <a:srgbClr val="23236B"/>
              </a:solidFill>
              <a:latin typeface="+mn-lt"/>
            </a:endParaRPr>
          </a:p>
        </p:txBody>
      </p:sp>
      <p:sp>
        <p:nvSpPr>
          <p:cNvPr id="52" name="Скругленный прямоугольник 8"/>
          <p:cNvSpPr/>
          <p:nvPr/>
        </p:nvSpPr>
        <p:spPr>
          <a:xfrm>
            <a:off x="2939957" y="6953692"/>
            <a:ext cx="4974629" cy="352512"/>
          </a:xfrm>
          <a:prstGeom prst="roundRect">
            <a:avLst>
              <a:gd name="adj" fmla="val 8467"/>
            </a:avLst>
          </a:prstGeom>
          <a:solidFill>
            <a:schemeClr val="bg1">
              <a:lumMod val="85000"/>
            </a:schemeClr>
          </a:solidFill>
          <a:ln w="12700">
            <a:noFill/>
          </a:ln>
          <a:scene3d>
            <a:camera prst="orthographicFront"/>
            <a:lightRig rig="threePt" dir="t"/>
          </a:scene3d>
          <a:sp3d>
            <a:bevelT w="38100" h="38100"/>
          </a:sp3d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b="1" dirty="0" err="1" smtClean="0">
                <a:solidFill>
                  <a:srgbClr val="23236B"/>
                </a:solidFill>
              </a:rPr>
              <a:t>Нанотехнологии</a:t>
            </a:r>
            <a:r>
              <a:rPr lang="ru-RU" sz="1400" b="1" dirty="0" smtClean="0">
                <a:solidFill>
                  <a:srgbClr val="23236B"/>
                </a:solidFill>
              </a:rPr>
              <a:t> для систем безопасности</a:t>
            </a:r>
          </a:p>
        </p:txBody>
      </p:sp>
      <p:sp>
        <p:nvSpPr>
          <p:cNvPr id="38" name="Скругленный прямоугольник 37"/>
          <p:cNvSpPr/>
          <p:nvPr/>
        </p:nvSpPr>
        <p:spPr bwMode="auto">
          <a:xfrm>
            <a:off x="1989114" y="1351739"/>
            <a:ext cx="785818" cy="42862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algn="ctr" defTabSz="995363"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41" name="Скругленный прямоугольник 40"/>
          <p:cNvSpPr/>
          <p:nvPr/>
        </p:nvSpPr>
        <p:spPr bwMode="auto">
          <a:xfrm>
            <a:off x="8275658" y="1351739"/>
            <a:ext cx="1000132" cy="57150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algn="ctr" defTabSz="995363"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21</a:t>
            </a:r>
          </a:p>
        </p:txBody>
      </p:sp>
      <p:sp>
        <p:nvSpPr>
          <p:cNvPr id="43" name="Скругленный прямоугольник 42"/>
          <p:cNvSpPr/>
          <p:nvPr/>
        </p:nvSpPr>
        <p:spPr bwMode="auto">
          <a:xfrm>
            <a:off x="2060552" y="2566185"/>
            <a:ext cx="785818" cy="42862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algn="ctr" defTabSz="995363"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53" name="Скругленный прямоугольник 52"/>
          <p:cNvSpPr/>
          <p:nvPr/>
        </p:nvSpPr>
        <p:spPr bwMode="auto">
          <a:xfrm>
            <a:off x="8275658" y="2566185"/>
            <a:ext cx="1000132" cy="57150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algn="ctr" defTabSz="995363"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229</a:t>
            </a:r>
          </a:p>
        </p:txBody>
      </p:sp>
      <p:sp>
        <p:nvSpPr>
          <p:cNvPr id="54" name="Скругленный прямоугольник 53"/>
          <p:cNvSpPr/>
          <p:nvPr/>
        </p:nvSpPr>
        <p:spPr bwMode="auto">
          <a:xfrm>
            <a:off x="2060552" y="3209127"/>
            <a:ext cx="785818" cy="42862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algn="ctr" defTabSz="995363"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2.1</a:t>
            </a:r>
          </a:p>
        </p:txBody>
      </p:sp>
      <p:sp>
        <p:nvSpPr>
          <p:cNvPr id="55" name="Скругленный прямоугольник 54"/>
          <p:cNvSpPr/>
          <p:nvPr/>
        </p:nvSpPr>
        <p:spPr bwMode="auto">
          <a:xfrm>
            <a:off x="2060552" y="3637755"/>
            <a:ext cx="785818" cy="42862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algn="ctr" defTabSz="995363"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2.2</a:t>
            </a:r>
          </a:p>
        </p:txBody>
      </p:sp>
      <p:sp>
        <p:nvSpPr>
          <p:cNvPr id="56" name="Скругленный прямоугольник 55"/>
          <p:cNvSpPr/>
          <p:nvPr/>
        </p:nvSpPr>
        <p:spPr bwMode="auto">
          <a:xfrm>
            <a:off x="2060552" y="4137821"/>
            <a:ext cx="785818" cy="42862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algn="ctr" defTabSz="995363"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2.3</a:t>
            </a:r>
          </a:p>
        </p:txBody>
      </p:sp>
      <p:sp>
        <p:nvSpPr>
          <p:cNvPr id="57" name="Скругленный прямоугольник 56"/>
          <p:cNvSpPr/>
          <p:nvPr/>
        </p:nvSpPr>
        <p:spPr bwMode="auto">
          <a:xfrm>
            <a:off x="2060552" y="4566449"/>
            <a:ext cx="785818" cy="42862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algn="ctr" defTabSz="995363"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2.4</a:t>
            </a:r>
          </a:p>
        </p:txBody>
      </p:sp>
      <p:sp>
        <p:nvSpPr>
          <p:cNvPr id="58" name="Скругленный прямоугольник 57"/>
          <p:cNvSpPr/>
          <p:nvPr/>
        </p:nvSpPr>
        <p:spPr bwMode="auto">
          <a:xfrm>
            <a:off x="2060552" y="5066515"/>
            <a:ext cx="785818" cy="42862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algn="ctr" defTabSz="995363"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2.5</a:t>
            </a:r>
          </a:p>
        </p:txBody>
      </p:sp>
      <p:sp>
        <p:nvSpPr>
          <p:cNvPr id="59" name="Скругленный прямоугольник 58"/>
          <p:cNvSpPr/>
          <p:nvPr/>
        </p:nvSpPr>
        <p:spPr bwMode="auto">
          <a:xfrm>
            <a:off x="2060552" y="5566581"/>
            <a:ext cx="785818" cy="42862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algn="ctr" defTabSz="995363"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2.6</a:t>
            </a:r>
          </a:p>
        </p:txBody>
      </p:sp>
      <p:sp>
        <p:nvSpPr>
          <p:cNvPr id="60" name="Скругленный прямоугольник 59"/>
          <p:cNvSpPr/>
          <p:nvPr/>
        </p:nvSpPr>
        <p:spPr bwMode="auto">
          <a:xfrm>
            <a:off x="2060552" y="6066647"/>
            <a:ext cx="785818" cy="42862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algn="ctr" defTabSz="995363"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2.7</a:t>
            </a:r>
          </a:p>
        </p:txBody>
      </p:sp>
      <p:sp>
        <p:nvSpPr>
          <p:cNvPr id="61" name="Скругленный прямоугольник 60"/>
          <p:cNvSpPr/>
          <p:nvPr/>
        </p:nvSpPr>
        <p:spPr bwMode="auto">
          <a:xfrm>
            <a:off x="2060552" y="6495275"/>
            <a:ext cx="785818" cy="42862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algn="ctr" defTabSz="995363"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2.8</a:t>
            </a:r>
          </a:p>
        </p:txBody>
      </p:sp>
      <p:sp>
        <p:nvSpPr>
          <p:cNvPr id="62" name="Скругленный прямоугольник 61"/>
          <p:cNvSpPr/>
          <p:nvPr/>
        </p:nvSpPr>
        <p:spPr bwMode="auto">
          <a:xfrm>
            <a:off x="2060552" y="6923903"/>
            <a:ext cx="785818" cy="42862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algn="ctr" defTabSz="995363"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2.9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9" descr="plashka_sma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38" y="180975"/>
            <a:ext cx="9555162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53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953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953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953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953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4FEAFC8-D9EC-42C7-84B0-493B377AD9A2}" type="slidenum">
              <a:rPr lang="ru-RU" sz="1500" smtClean="0"/>
              <a:pPr eaLnBrk="1" hangingPunct="1"/>
              <a:t>8</a:t>
            </a:fld>
            <a:endParaRPr lang="ru-RU" sz="1500" smtClean="0"/>
          </a:p>
        </p:txBody>
      </p:sp>
      <p:pic>
        <p:nvPicPr>
          <p:cNvPr id="7172" name="Picture 11" descr="лог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92075"/>
            <a:ext cx="6223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 Box 12"/>
          <p:cNvSpPr txBox="1">
            <a:spLocks noChangeArrowheads="1"/>
          </p:cNvSpPr>
          <p:nvPr/>
        </p:nvSpPr>
        <p:spPr bwMode="auto">
          <a:xfrm>
            <a:off x="1774825" y="279400"/>
            <a:ext cx="8193088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9" tIns="49785" rIns="99569" bIns="49785">
            <a:spAutoFit/>
          </a:bodyPr>
          <a:lstStyle>
            <a:lvl1pPr defTabSz="9953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953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953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953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953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b="1">
                <a:solidFill>
                  <a:schemeClr val="bg1"/>
                </a:solidFill>
              </a:rPr>
              <a:t>ВЗАИМОДЕЙСТВИЕ ТК 441 «НАНОТЕХНОЛОГИИ» </a:t>
            </a:r>
            <a:br>
              <a:rPr lang="ru-RU" b="1">
                <a:solidFill>
                  <a:schemeClr val="bg1"/>
                </a:solidFill>
              </a:rPr>
            </a:br>
            <a:r>
              <a:rPr lang="ru-RU" b="1">
                <a:solidFill>
                  <a:schemeClr val="bg1"/>
                </a:solidFill>
              </a:rPr>
              <a:t>С ПРОФИЛЬНЫМИ ТК (20)</a:t>
            </a:r>
          </a:p>
        </p:txBody>
      </p:sp>
      <p:pic>
        <p:nvPicPr>
          <p:cNvPr id="7174" name="Picture 31" descr="logo_smal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3975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37" name="AutoShape 21"/>
          <p:cNvSpPr>
            <a:spLocks noChangeArrowheads="1"/>
          </p:cNvSpPr>
          <p:nvPr/>
        </p:nvSpPr>
        <p:spPr bwMode="auto">
          <a:xfrm>
            <a:off x="233363" y="1981200"/>
            <a:ext cx="2860675" cy="358775"/>
          </a:xfrm>
          <a:prstGeom prst="roundRect">
            <a:avLst>
              <a:gd name="adj" fmla="val 16667"/>
            </a:avLst>
          </a:prstGeom>
          <a:solidFill>
            <a:schemeClr val="accent3">
              <a:lumMod val="95000"/>
            </a:schemeClr>
          </a:solidFill>
          <a:ln w="12700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defTabSz="995363">
              <a:defRPr/>
            </a:pP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ТК 457 «Качество воздуха» </a:t>
            </a:r>
          </a:p>
        </p:txBody>
      </p:sp>
      <p:sp>
        <p:nvSpPr>
          <p:cNvPr id="34838" name="AutoShape 22"/>
          <p:cNvSpPr>
            <a:spLocks noChangeArrowheads="1"/>
          </p:cNvSpPr>
          <p:nvPr/>
        </p:nvSpPr>
        <p:spPr bwMode="auto">
          <a:xfrm>
            <a:off x="233363" y="2484438"/>
            <a:ext cx="2860675" cy="360362"/>
          </a:xfrm>
          <a:prstGeom prst="roundRect">
            <a:avLst>
              <a:gd name="adj" fmla="val 16667"/>
            </a:avLst>
          </a:prstGeom>
          <a:solidFill>
            <a:schemeClr val="accent3">
              <a:lumMod val="95000"/>
            </a:schemeClr>
          </a:solidFill>
          <a:ln w="12700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defTabSz="995363">
              <a:defRPr/>
            </a:pP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ТК 465 «Строительство»</a:t>
            </a:r>
          </a:p>
        </p:txBody>
      </p:sp>
      <p:sp>
        <p:nvSpPr>
          <p:cNvPr id="34840" name="AutoShape 24"/>
          <p:cNvSpPr>
            <a:spLocks noChangeArrowheads="1"/>
          </p:cNvSpPr>
          <p:nvPr/>
        </p:nvSpPr>
        <p:spPr bwMode="auto">
          <a:xfrm>
            <a:off x="3690938" y="1189038"/>
            <a:ext cx="3227398" cy="1223962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12700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defTabSz="995363">
              <a:defRPr/>
            </a:pP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ТК 386 «Основные нормы и правила по обеспечению единства измерений в области ультрафиолетовой </a:t>
            </a:r>
            <a:r>
              <a:rPr lang="ru-RU" sz="1400" b="1" dirty="0" err="1">
                <a:solidFill>
                  <a:schemeClr val="accent6">
                    <a:lumMod val="75000"/>
                  </a:schemeClr>
                </a:solidFill>
              </a:rPr>
              <a:t>спектрорадиометрии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» </a:t>
            </a:r>
          </a:p>
        </p:txBody>
      </p:sp>
      <p:sp>
        <p:nvSpPr>
          <p:cNvPr id="34842" name="AutoShape 26"/>
          <p:cNvSpPr>
            <a:spLocks noChangeArrowheads="1"/>
          </p:cNvSpPr>
          <p:nvPr/>
        </p:nvSpPr>
        <p:spPr bwMode="auto">
          <a:xfrm>
            <a:off x="7418402" y="1851805"/>
            <a:ext cx="2805112" cy="579437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12700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defTabSz="995363">
              <a:defRPr/>
            </a:pP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ТК 206 «Эталоны и поверочные схемы» </a:t>
            </a:r>
          </a:p>
        </p:txBody>
      </p:sp>
      <p:sp>
        <p:nvSpPr>
          <p:cNvPr id="34844" name="AutoShape 28"/>
          <p:cNvSpPr>
            <a:spLocks noChangeArrowheads="1"/>
          </p:cNvSpPr>
          <p:nvPr/>
        </p:nvSpPr>
        <p:spPr bwMode="auto">
          <a:xfrm>
            <a:off x="7418402" y="2566185"/>
            <a:ext cx="2860675" cy="360362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12700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defTabSz="995363">
              <a:defRPr/>
            </a:pP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ТК 70 «Станки» </a:t>
            </a:r>
          </a:p>
        </p:txBody>
      </p:sp>
      <p:sp>
        <p:nvSpPr>
          <p:cNvPr id="34845" name="AutoShape 29"/>
          <p:cNvSpPr>
            <a:spLocks noChangeArrowheads="1"/>
          </p:cNvSpPr>
          <p:nvPr/>
        </p:nvSpPr>
        <p:spPr bwMode="auto">
          <a:xfrm>
            <a:off x="233363" y="3708400"/>
            <a:ext cx="2881312" cy="360363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12700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defTabSz="995363">
              <a:defRPr/>
            </a:pP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ТК 95 «Инструмент» </a:t>
            </a:r>
          </a:p>
        </p:txBody>
      </p:sp>
      <p:sp>
        <p:nvSpPr>
          <p:cNvPr id="34846" name="AutoShape 30"/>
          <p:cNvSpPr>
            <a:spLocks noChangeArrowheads="1"/>
          </p:cNvSpPr>
          <p:nvPr/>
        </p:nvSpPr>
        <p:spPr bwMode="auto">
          <a:xfrm>
            <a:off x="7434263" y="1257300"/>
            <a:ext cx="2846387" cy="523067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12700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defTabSz="995363">
              <a:defRPr/>
            </a:pP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ТК 29 «Водородные технологии» </a:t>
            </a:r>
          </a:p>
        </p:txBody>
      </p:sp>
      <p:sp>
        <p:nvSpPr>
          <p:cNvPr id="34847" name="AutoShape 31"/>
          <p:cNvSpPr>
            <a:spLocks noChangeArrowheads="1"/>
          </p:cNvSpPr>
          <p:nvPr/>
        </p:nvSpPr>
        <p:spPr bwMode="auto">
          <a:xfrm>
            <a:off x="7418402" y="3066251"/>
            <a:ext cx="2808287" cy="815975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12700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defTabSz="995363">
              <a:defRPr/>
            </a:pP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ТК 105 «Взрывчатые материалы и изделия на их основе» </a:t>
            </a:r>
          </a:p>
        </p:txBody>
      </p:sp>
      <p:sp>
        <p:nvSpPr>
          <p:cNvPr id="34849" name="AutoShape 33"/>
          <p:cNvSpPr>
            <a:spLocks noChangeArrowheads="1"/>
          </p:cNvSpPr>
          <p:nvPr/>
        </p:nvSpPr>
        <p:spPr bwMode="auto">
          <a:xfrm>
            <a:off x="7418402" y="3994945"/>
            <a:ext cx="2808287" cy="481013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12700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defTabSz="995363">
              <a:defRPr/>
            </a:pP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ТК 418 «Дорожное хозяйство» </a:t>
            </a:r>
          </a:p>
        </p:txBody>
      </p:sp>
      <p:sp>
        <p:nvSpPr>
          <p:cNvPr id="34850" name="AutoShape 34"/>
          <p:cNvSpPr>
            <a:spLocks noChangeArrowheads="1"/>
          </p:cNvSpPr>
          <p:nvPr/>
        </p:nvSpPr>
        <p:spPr bwMode="auto">
          <a:xfrm>
            <a:off x="7418402" y="4566449"/>
            <a:ext cx="2795587" cy="579438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12700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defTabSz="995363">
              <a:defRPr/>
            </a:pP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ТК 214 «Защита изделий и материалов от коррозии»</a:t>
            </a:r>
          </a:p>
        </p:txBody>
      </p:sp>
      <p:sp>
        <p:nvSpPr>
          <p:cNvPr id="34851" name="AutoShape 35"/>
          <p:cNvSpPr>
            <a:spLocks noChangeArrowheads="1"/>
          </p:cNvSpPr>
          <p:nvPr/>
        </p:nvSpPr>
        <p:spPr bwMode="auto">
          <a:xfrm>
            <a:off x="7418402" y="5280829"/>
            <a:ext cx="2840037" cy="579437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12700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defTabSz="995363">
              <a:defRPr/>
            </a:pP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ТК 7 «Системная надежность в электроэнергетике» </a:t>
            </a:r>
          </a:p>
        </p:txBody>
      </p:sp>
      <p:sp>
        <p:nvSpPr>
          <p:cNvPr id="34852" name="AutoShape 36"/>
          <p:cNvSpPr>
            <a:spLocks noChangeArrowheads="1"/>
          </p:cNvSpPr>
          <p:nvPr/>
        </p:nvSpPr>
        <p:spPr bwMode="auto">
          <a:xfrm>
            <a:off x="3703626" y="5638019"/>
            <a:ext cx="3214710" cy="1054100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12700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defTabSz="995363">
              <a:defRPr/>
            </a:pP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ТК 39 «Энергосбережение, энергетическая эффективность, </a:t>
            </a:r>
            <a:r>
              <a:rPr lang="ru-RU" sz="1400" b="1" dirty="0" err="1">
                <a:solidFill>
                  <a:schemeClr val="accent6">
                    <a:lumMod val="75000"/>
                  </a:schemeClr>
                </a:solidFill>
              </a:rPr>
              <a:t>энергоменеджмент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»  </a:t>
            </a:r>
          </a:p>
        </p:txBody>
      </p:sp>
      <p:sp>
        <p:nvSpPr>
          <p:cNvPr id="34853" name="AutoShape 37"/>
          <p:cNvSpPr>
            <a:spLocks noChangeArrowheads="1"/>
          </p:cNvSpPr>
          <p:nvPr/>
        </p:nvSpPr>
        <p:spPr bwMode="auto">
          <a:xfrm>
            <a:off x="7418402" y="5995209"/>
            <a:ext cx="2808287" cy="481013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12700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defTabSz="995363">
              <a:defRPr/>
            </a:pP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ТК 337 «Электроустановки зданий» </a:t>
            </a:r>
          </a:p>
        </p:txBody>
      </p:sp>
      <p:sp>
        <p:nvSpPr>
          <p:cNvPr id="34854" name="AutoShape 38"/>
          <p:cNvSpPr>
            <a:spLocks noChangeArrowheads="1"/>
          </p:cNvSpPr>
          <p:nvPr/>
        </p:nvSpPr>
        <p:spPr bwMode="auto">
          <a:xfrm>
            <a:off x="7418402" y="6566713"/>
            <a:ext cx="2881312" cy="360363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12700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defTabSz="995363">
              <a:defRPr/>
            </a:pP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ТК 229 «Крепежные изделия» </a:t>
            </a:r>
          </a:p>
        </p:txBody>
      </p:sp>
      <p:sp>
        <p:nvSpPr>
          <p:cNvPr id="34882" name="AutoShape 66"/>
          <p:cNvSpPr>
            <a:spLocks noChangeArrowheads="1"/>
          </p:cNvSpPr>
          <p:nvPr/>
        </p:nvSpPr>
        <p:spPr bwMode="auto">
          <a:xfrm>
            <a:off x="233363" y="6877050"/>
            <a:ext cx="2881312" cy="360363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12700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defTabSz="995363">
              <a:defRPr/>
            </a:pP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ТК 55 «Дорожный транспорт» </a:t>
            </a:r>
          </a:p>
        </p:txBody>
      </p:sp>
      <p:sp>
        <p:nvSpPr>
          <p:cNvPr id="34883" name="AutoShape 67"/>
          <p:cNvSpPr>
            <a:spLocks noChangeArrowheads="1"/>
          </p:cNvSpPr>
          <p:nvPr/>
        </p:nvSpPr>
        <p:spPr bwMode="auto">
          <a:xfrm>
            <a:off x="203164" y="6209523"/>
            <a:ext cx="2881312" cy="503238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12700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defTabSz="995363">
              <a:defRPr/>
            </a:pP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ТК 44 «Аккумуляторы и батареи» </a:t>
            </a:r>
          </a:p>
        </p:txBody>
      </p:sp>
      <p:sp>
        <p:nvSpPr>
          <p:cNvPr id="50" name="AutoShape 36"/>
          <p:cNvSpPr>
            <a:spLocks noChangeArrowheads="1"/>
          </p:cNvSpPr>
          <p:nvPr/>
        </p:nvSpPr>
        <p:spPr bwMode="auto">
          <a:xfrm>
            <a:off x="3775064" y="3427413"/>
            <a:ext cx="3071834" cy="1225550"/>
          </a:xfrm>
          <a:prstGeom prst="roundRect">
            <a:avLst>
              <a:gd name="adj" fmla="val 16667"/>
            </a:avLst>
          </a:prstGeom>
          <a:solidFill>
            <a:srgbClr val="4FA7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142875" algn="ctr">
              <a:spcBef>
                <a:spcPts val="600"/>
              </a:spcBef>
              <a:defRPr/>
            </a:pP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</a:rPr>
              <a:t>ТК 441 «НАНОТЕХНОЛОГИИ»</a:t>
            </a:r>
          </a:p>
        </p:txBody>
      </p:sp>
      <p:sp>
        <p:nvSpPr>
          <p:cNvPr id="70" name="AutoShape 26"/>
          <p:cNvSpPr>
            <a:spLocks noChangeArrowheads="1"/>
          </p:cNvSpPr>
          <p:nvPr/>
        </p:nvSpPr>
        <p:spPr bwMode="auto">
          <a:xfrm>
            <a:off x="233363" y="1225550"/>
            <a:ext cx="2860675" cy="579438"/>
          </a:xfrm>
          <a:prstGeom prst="roundRect">
            <a:avLst>
              <a:gd name="adj" fmla="val 16667"/>
            </a:avLst>
          </a:prstGeom>
          <a:solidFill>
            <a:schemeClr val="accent3">
              <a:lumMod val="95000"/>
            </a:schemeClr>
          </a:solidFill>
          <a:ln w="12700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defTabSz="995363">
              <a:defRPr/>
            </a:pP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ТК 332 «Светотехнические изделия» </a:t>
            </a:r>
          </a:p>
        </p:txBody>
      </p:sp>
      <p:sp>
        <p:nvSpPr>
          <p:cNvPr id="71" name="AutoShape 26"/>
          <p:cNvSpPr>
            <a:spLocks noChangeArrowheads="1"/>
          </p:cNvSpPr>
          <p:nvPr/>
        </p:nvSpPr>
        <p:spPr bwMode="auto">
          <a:xfrm>
            <a:off x="233363" y="3000375"/>
            <a:ext cx="2882900" cy="577850"/>
          </a:xfrm>
          <a:prstGeom prst="roundRect">
            <a:avLst>
              <a:gd name="adj" fmla="val 16667"/>
            </a:avLst>
          </a:prstGeom>
          <a:solidFill>
            <a:schemeClr val="accent3">
              <a:lumMod val="95000"/>
            </a:schemeClr>
          </a:solidFill>
          <a:ln w="12700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defTabSz="995363">
              <a:defRPr/>
            </a:pP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ТК 132 «Техническая диагностика» </a:t>
            </a:r>
          </a:p>
        </p:txBody>
      </p:sp>
      <p:sp>
        <p:nvSpPr>
          <p:cNvPr id="81" name="AutoShape 22"/>
          <p:cNvSpPr>
            <a:spLocks noChangeArrowheads="1"/>
          </p:cNvSpPr>
          <p:nvPr/>
        </p:nvSpPr>
        <p:spPr bwMode="auto">
          <a:xfrm>
            <a:off x="233363" y="4203700"/>
            <a:ext cx="2882900" cy="719138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12700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defTabSz="995363">
              <a:defRPr/>
            </a:pP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ТК 303 «Изделия электронной техники, материалы и оборудование»</a:t>
            </a:r>
          </a:p>
        </p:txBody>
      </p:sp>
      <p:sp>
        <p:nvSpPr>
          <p:cNvPr id="82" name="AutoShape 22"/>
          <p:cNvSpPr>
            <a:spLocks noChangeArrowheads="1"/>
          </p:cNvSpPr>
          <p:nvPr/>
        </p:nvSpPr>
        <p:spPr bwMode="auto">
          <a:xfrm>
            <a:off x="203164" y="4995077"/>
            <a:ext cx="2882900" cy="1023938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12700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defTabSz="995363">
              <a:defRPr/>
            </a:pP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ТК 10 «Перспективные производственные технологии, менеджмент и оценка рисков»</a:t>
            </a:r>
          </a:p>
        </p:txBody>
      </p:sp>
      <p:sp>
        <p:nvSpPr>
          <p:cNvPr id="10310" name="Rectangle 6"/>
          <p:cNvSpPr txBox="1">
            <a:spLocks noChangeArrowheads="1"/>
          </p:cNvSpPr>
          <p:nvPr/>
        </p:nvSpPr>
        <p:spPr bwMode="auto">
          <a:xfrm>
            <a:off x="7662863" y="6884988"/>
            <a:ext cx="2495550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569" tIns="49785" rIns="99569" bIns="49785"/>
          <a:lstStyle/>
          <a:p>
            <a:pPr algn="r" defTabSz="995363">
              <a:defRPr/>
            </a:pPr>
            <a:fld id="{84902C35-A46A-4987-AD40-2ADDF8EE786A}" type="slidenum">
              <a:rPr lang="ru-RU" sz="1800" b="1">
                <a:solidFill>
                  <a:schemeClr val="accent6">
                    <a:lumMod val="75000"/>
                  </a:schemeClr>
                </a:solidFill>
              </a:rPr>
              <a:pPr algn="r" defTabSz="995363">
                <a:defRPr/>
              </a:pPr>
              <a:t>8</a:t>
            </a:fld>
            <a:endParaRPr lang="ru-RU" sz="1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1" name="Соединительная линия уступом 30"/>
          <p:cNvCxnSpPr/>
          <p:nvPr/>
        </p:nvCxnSpPr>
        <p:spPr bwMode="auto">
          <a:xfrm rot="16200000" flipH="1">
            <a:off x="4801393" y="2917032"/>
            <a:ext cx="1014413" cy="6350"/>
          </a:xfrm>
          <a:prstGeom prst="bentConnector3">
            <a:avLst>
              <a:gd name="adj1" fmla="val 50000"/>
            </a:avLst>
          </a:prstGeom>
          <a:ln>
            <a:solidFill>
              <a:srgbClr val="0070C0"/>
            </a:solidFill>
            <a:headEnd type="arrow"/>
            <a:tailEnd type="arrow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" name="Соединительная линия уступом 37"/>
          <p:cNvCxnSpPr/>
          <p:nvPr/>
        </p:nvCxnSpPr>
        <p:spPr bwMode="auto">
          <a:xfrm>
            <a:off x="3094038" y="1516063"/>
            <a:ext cx="681037" cy="2524125"/>
          </a:xfrm>
          <a:prstGeom prst="bentConnector3">
            <a:avLst>
              <a:gd name="adj1" fmla="val 50000"/>
            </a:avLst>
          </a:prstGeom>
          <a:ln>
            <a:solidFill>
              <a:srgbClr val="0070C0"/>
            </a:solidFill>
            <a:headEnd type="arrow"/>
            <a:tailEnd type="arrow"/>
          </a:ln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0" name="Соединительная линия уступом 39"/>
          <p:cNvCxnSpPr/>
          <p:nvPr/>
        </p:nvCxnSpPr>
        <p:spPr bwMode="auto">
          <a:xfrm>
            <a:off x="3094038" y="2160588"/>
            <a:ext cx="681037" cy="1879600"/>
          </a:xfrm>
          <a:prstGeom prst="bentConnector3">
            <a:avLst>
              <a:gd name="adj1" fmla="val 50000"/>
            </a:avLst>
          </a:prstGeom>
          <a:ln>
            <a:solidFill>
              <a:srgbClr val="0070C0"/>
            </a:solidFill>
            <a:headEnd type="arrow"/>
            <a:tailEnd type="arrow"/>
          </a:ln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6" name="Соединительная линия уступом 45"/>
          <p:cNvCxnSpPr/>
          <p:nvPr/>
        </p:nvCxnSpPr>
        <p:spPr bwMode="auto">
          <a:xfrm flipV="1">
            <a:off x="3114675" y="4040188"/>
            <a:ext cx="660400" cy="3017837"/>
          </a:xfrm>
          <a:prstGeom prst="bentConnector3">
            <a:avLst>
              <a:gd name="adj1" fmla="val 50000"/>
            </a:avLst>
          </a:prstGeom>
          <a:ln>
            <a:solidFill>
              <a:srgbClr val="0070C0"/>
            </a:solidFill>
            <a:headEnd type="arrow"/>
            <a:tailEnd type="arrow"/>
          </a:ln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1" name="Соединительная линия уступом 50"/>
          <p:cNvCxnSpPr/>
          <p:nvPr/>
        </p:nvCxnSpPr>
        <p:spPr bwMode="auto">
          <a:xfrm rot="10800000" flipV="1">
            <a:off x="6846888" y="1519238"/>
            <a:ext cx="587375" cy="2520950"/>
          </a:xfrm>
          <a:prstGeom prst="bentConnector3">
            <a:avLst>
              <a:gd name="adj1" fmla="val 50000"/>
            </a:avLst>
          </a:prstGeom>
          <a:ln>
            <a:solidFill>
              <a:srgbClr val="0070C0"/>
            </a:solidFill>
            <a:headEnd type="arrow"/>
            <a:tailEnd type="arrow"/>
          </a:ln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5" name="Соединительная линия уступом 54"/>
          <p:cNvCxnSpPr/>
          <p:nvPr/>
        </p:nvCxnSpPr>
        <p:spPr bwMode="auto">
          <a:xfrm rot="10800000">
            <a:off x="6846888" y="4040188"/>
            <a:ext cx="571500" cy="815975"/>
          </a:xfrm>
          <a:prstGeom prst="bentConnector3">
            <a:avLst>
              <a:gd name="adj1" fmla="val 50000"/>
            </a:avLst>
          </a:prstGeom>
          <a:ln>
            <a:solidFill>
              <a:srgbClr val="0070C0"/>
            </a:solidFill>
            <a:headEnd type="arrow"/>
            <a:tailEnd type="arrow"/>
          </a:ln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9" name="Соединительная линия уступом 58"/>
          <p:cNvCxnSpPr/>
          <p:nvPr/>
        </p:nvCxnSpPr>
        <p:spPr bwMode="auto">
          <a:xfrm flipV="1">
            <a:off x="3084513" y="4040188"/>
            <a:ext cx="690562" cy="2420937"/>
          </a:xfrm>
          <a:prstGeom prst="bentConnector3">
            <a:avLst>
              <a:gd name="adj1" fmla="val 50000"/>
            </a:avLst>
          </a:prstGeom>
          <a:ln>
            <a:solidFill>
              <a:srgbClr val="0070C0"/>
            </a:solidFill>
            <a:headEnd type="arrow"/>
            <a:tailEnd type="arrow"/>
          </a:ln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1" name="Соединительная линия уступом 60"/>
          <p:cNvCxnSpPr/>
          <p:nvPr/>
        </p:nvCxnSpPr>
        <p:spPr bwMode="auto">
          <a:xfrm flipV="1">
            <a:off x="3086100" y="4040188"/>
            <a:ext cx="688975" cy="1466850"/>
          </a:xfrm>
          <a:prstGeom prst="bentConnector3">
            <a:avLst>
              <a:gd name="adj1" fmla="val 50000"/>
            </a:avLst>
          </a:prstGeom>
          <a:ln>
            <a:solidFill>
              <a:srgbClr val="0070C0"/>
            </a:solidFill>
            <a:headEnd type="arrow"/>
            <a:tailEnd type="arrow"/>
          </a:ln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3" name="Соединительная линия уступом 62"/>
          <p:cNvCxnSpPr/>
          <p:nvPr/>
        </p:nvCxnSpPr>
        <p:spPr bwMode="auto">
          <a:xfrm>
            <a:off x="3094038" y="2665413"/>
            <a:ext cx="681037" cy="1374775"/>
          </a:xfrm>
          <a:prstGeom prst="bentConnector3">
            <a:avLst>
              <a:gd name="adj1" fmla="val 50000"/>
            </a:avLst>
          </a:prstGeom>
          <a:ln>
            <a:solidFill>
              <a:srgbClr val="0070C0"/>
            </a:solidFill>
            <a:headEnd type="arrow"/>
            <a:tailEnd type="arrow"/>
          </a:ln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5" name="Соединительная линия уступом 64"/>
          <p:cNvCxnSpPr/>
          <p:nvPr/>
        </p:nvCxnSpPr>
        <p:spPr bwMode="auto">
          <a:xfrm>
            <a:off x="3116263" y="3289300"/>
            <a:ext cx="658812" cy="750888"/>
          </a:xfrm>
          <a:prstGeom prst="bentConnector3">
            <a:avLst>
              <a:gd name="adj1" fmla="val 50000"/>
            </a:avLst>
          </a:prstGeom>
          <a:ln>
            <a:solidFill>
              <a:srgbClr val="0070C0"/>
            </a:solidFill>
            <a:headEnd type="arrow"/>
            <a:tailEnd type="arrow"/>
          </a:ln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7" name="Соединительная линия уступом 66"/>
          <p:cNvCxnSpPr/>
          <p:nvPr/>
        </p:nvCxnSpPr>
        <p:spPr bwMode="auto">
          <a:xfrm>
            <a:off x="3114675" y="3889375"/>
            <a:ext cx="660400" cy="150813"/>
          </a:xfrm>
          <a:prstGeom prst="bentConnector3">
            <a:avLst>
              <a:gd name="adj1" fmla="val 50000"/>
            </a:avLst>
          </a:prstGeom>
          <a:ln>
            <a:solidFill>
              <a:srgbClr val="0070C0"/>
            </a:solidFill>
            <a:headEnd type="arrow"/>
            <a:tailEnd type="arrow"/>
          </a:ln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3" name="Соединительная линия уступом 72"/>
          <p:cNvCxnSpPr/>
          <p:nvPr/>
        </p:nvCxnSpPr>
        <p:spPr bwMode="auto">
          <a:xfrm flipV="1">
            <a:off x="3116263" y="4067175"/>
            <a:ext cx="658812" cy="496888"/>
          </a:xfrm>
          <a:prstGeom prst="bentConnector3">
            <a:avLst>
              <a:gd name="adj1" fmla="val 50000"/>
            </a:avLst>
          </a:prstGeom>
          <a:ln>
            <a:solidFill>
              <a:srgbClr val="0070C0"/>
            </a:solidFill>
            <a:headEnd type="arrow"/>
            <a:tailEnd type="arrow"/>
          </a:ln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5" name="Соединительная линия уступом 74"/>
          <p:cNvCxnSpPr/>
          <p:nvPr/>
        </p:nvCxnSpPr>
        <p:spPr bwMode="auto">
          <a:xfrm rot="5400000" flipH="1" flipV="1">
            <a:off x="4818857" y="5145881"/>
            <a:ext cx="984250" cy="1587"/>
          </a:xfrm>
          <a:prstGeom prst="bentConnector3">
            <a:avLst>
              <a:gd name="adj1" fmla="val 50000"/>
            </a:avLst>
          </a:prstGeom>
          <a:ln>
            <a:solidFill>
              <a:srgbClr val="0070C0"/>
            </a:solidFill>
            <a:headEnd type="arrow"/>
            <a:tailEnd type="arrow"/>
          </a:ln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5" name="Соединительная линия уступом 84"/>
          <p:cNvCxnSpPr/>
          <p:nvPr/>
        </p:nvCxnSpPr>
        <p:spPr bwMode="auto">
          <a:xfrm rot="10800000" flipV="1">
            <a:off x="6846888" y="2746375"/>
            <a:ext cx="571500" cy="1293813"/>
          </a:xfrm>
          <a:prstGeom prst="bentConnector3">
            <a:avLst>
              <a:gd name="adj1" fmla="val 50000"/>
            </a:avLst>
          </a:prstGeom>
          <a:ln>
            <a:solidFill>
              <a:srgbClr val="0070C0"/>
            </a:solidFill>
            <a:headEnd type="arrow"/>
            <a:tailEnd type="arrow"/>
          </a:ln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9" name="Соединительная линия уступом 88"/>
          <p:cNvCxnSpPr/>
          <p:nvPr/>
        </p:nvCxnSpPr>
        <p:spPr bwMode="auto">
          <a:xfrm rot="10800000" flipV="1">
            <a:off x="6846888" y="2141538"/>
            <a:ext cx="571500" cy="1898650"/>
          </a:xfrm>
          <a:prstGeom prst="bentConnector3">
            <a:avLst>
              <a:gd name="adj1" fmla="val 50000"/>
            </a:avLst>
          </a:prstGeom>
          <a:ln>
            <a:solidFill>
              <a:srgbClr val="0070C0"/>
            </a:solidFill>
            <a:headEnd type="arrow"/>
            <a:tailEnd type="arrow"/>
          </a:ln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1" name="Соединительная линия уступом 90"/>
          <p:cNvCxnSpPr/>
          <p:nvPr/>
        </p:nvCxnSpPr>
        <p:spPr bwMode="auto">
          <a:xfrm rot="10800000" flipV="1">
            <a:off x="6846888" y="3473450"/>
            <a:ext cx="571500" cy="566738"/>
          </a:xfrm>
          <a:prstGeom prst="bentConnector3">
            <a:avLst>
              <a:gd name="adj1" fmla="val 50000"/>
            </a:avLst>
          </a:prstGeom>
          <a:ln>
            <a:solidFill>
              <a:srgbClr val="0070C0"/>
            </a:solidFill>
            <a:headEnd type="arrow"/>
            <a:tailEnd type="arrow"/>
          </a:ln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3" name="Соединительная линия уступом 92"/>
          <p:cNvCxnSpPr/>
          <p:nvPr/>
        </p:nvCxnSpPr>
        <p:spPr bwMode="auto">
          <a:xfrm rot="10800000">
            <a:off x="6846888" y="4040188"/>
            <a:ext cx="571500" cy="195262"/>
          </a:xfrm>
          <a:prstGeom prst="bentConnector3">
            <a:avLst>
              <a:gd name="adj1" fmla="val 50000"/>
            </a:avLst>
          </a:prstGeom>
          <a:ln>
            <a:solidFill>
              <a:srgbClr val="0070C0"/>
            </a:solidFill>
            <a:headEnd type="arrow"/>
            <a:tailEnd type="arrow"/>
          </a:ln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5" name="Соединительная линия уступом 94"/>
          <p:cNvCxnSpPr/>
          <p:nvPr/>
        </p:nvCxnSpPr>
        <p:spPr bwMode="auto">
          <a:xfrm rot="10800000">
            <a:off x="6846888" y="4040188"/>
            <a:ext cx="571500" cy="2706687"/>
          </a:xfrm>
          <a:prstGeom prst="bentConnector3">
            <a:avLst>
              <a:gd name="adj1" fmla="val 50000"/>
            </a:avLst>
          </a:prstGeom>
          <a:ln>
            <a:solidFill>
              <a:srgbClr val="0070C0"/>
            </a:solidFill>
            <a:headEnd type="arrow"/>
            <a:tailEnd type="arrow"/>
          </a:ln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7" name="Соединительная линия уступом 96"/>
          <p:cNvCxnSpPr/>
          <p:nvPr/>
        </p:nvCxnSpPr>
        <p:spPr bwMode="auto">
          <a:xfrm rot="10800000">
            <a:off x="6846888" y="4040188"/>
            <a:ext cx="571500" cy="2195512"/>
          </a:xfrm>
          <a:prstGeom prst="bentConnector3">
            <a:avLst>
              <a:gd name="adj1" fmla="val 50000"/>
            </a:avLst>
          </a:prstGeom>
          <a:ln>
            <a:solidFill>
              <a:srgbClr val="0070C0"/>
            </a:solidFill>
            <a:headEnd type="arrow"/>
            <a:tailEnd type="arrow"/>
          </a:ln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1" name="Соединительная линия уступом 100"/>
          <p:cNvCxnSpPr/>
          <p:nvPr/>
        </p:nvCxnSpPr>
        <p:spPr bwMode="auto">
          <a:xfrm rot="10800000">
            <a:off x="6846888" y="4040188"/>
            <a:ext cx="571500" cy="1530350"/>
          </a:xfrm>
          <a:prstGeom prst="bentConnector3">
            <a:avLst>
              <a:gd name="adj1" fmla="val 50000"/>
            </a:avLst>
          </a:prstGeom>
          <a:ln>
            <a:solidFill>
              <a:srgbClr val="0070C0"/>
            </a:solidFill>
            <a:headEnd type="arrow"/>
            <a:tailEnd type="arrow"/>
          </a:ln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6"/>
          <p:cNvSpPr>
            <a:spLocks noGrp="1" noChangeArrowheads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defTabSz="995363">
              <a:defRPr/>
            </a:pPr>
            <a:fld id="{8A357C8C-105B-4E08-93F6-1DD49A355125}" type="slidenum">
              <a:rPr lang="ru-RU" sz="1800" b="1" smtClean="0">
                <a:solidFill>
                  <a:schemeClr val="accent6">
                    <a:lumMod val="75000"/>
                  </a:schemeClr>
                </a:solidFill>
              </a:rPr>
              <a:pPr defTabSz="995363">
                <a:defRPr/>
              </a:pPr>
              <a:t>9</a:t>
            </a:fld>
            <a:endParaRPr lang="ru-RU" sz="18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2291" name="Picture 30" descr="plashka_smal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38" y="180975"/>
            <a:ext cx="9555162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11" descr="лог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92075"/>
            <a:ext cx="6223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6" name="Text Box 12"/>
          <p:cNvSpPr txBox="1">
            <a:spLocks noChangeArrowheads="1"/>
          </p:cNvSpPr>
          <p:nvPr/>
        </p:nvSpPr>
        <p:spPr bwMode="auto">
          <a:xfrm>
            <a:off x="1817688" y="180975"/>
            <a:ext cx="8480425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9482" tIns="49745" rIns="99482" bIns="49745">
            <a:spAutoFit/>
          </a:bodyPr>
          <a:lstStyle/>
          <a:p>
            <a:pPr algn="r" defTabSz="995363">
              <a:defRPr/>
            </a:pPr>
            <a:r>
              <a:rPr lang="ru-RU" b="1" cap="all" dirty="0">
                <a:solidFill>
                  <a:schemeClr val="bg1"/>
                </a:solidFill>
              </a:rPr>
              <a:t>Реализация «Программы стандартизации </a:t>
            </a:r>
          </a:p>
          <a:p>
            <a:pPr algn="r" defTabSz="995363">
              <a:defRPr/>
            </a:pPr>
            <a:r>
              <a:rPr lang="ru-RU" b="1" cap="all" dirty="0">
                <a:solidFill>
                  <a:schemeClr val="bg1"/>
                </a:solidFill>
              </a:rPr>
              <a:t>в </a:t>
            </a:r>
            <a:r>
              <a:rPr lang="ru-RU" b="1" cap="all" dirty="0" err="1">
                <a:solidFill>
                  <a:schemeClr val="bg1"/>
                </a:solidFill>
              </a:rPr>
              <a:t>наноиндустрии</a:t>
            </a:r>
            <a:r>
              <a:rPr lang="ru-RU" b="1" cap="all" dirty="0">
                <a:solidFill>
                  <a:schemeClr val="bg1"/>
                </a:solidFill>
              </a:rPr>
              <a:t> на 2010-2014 гг.»</a:t>
            </a:r>
          </a:p>
        </p:txBody>
      </p:sp>
      <p:pic>
        <p:nvPicPr>
          <p:cNvPr id="12294" name="Picture 31" descr="logo_smal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3975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9" name="Text Box 7"/>
          <p:cNvSpPr txBox="1">
            <a:spLocks noChangeArrowheads="1"/>
          </p:cNvSpPr>
          <p:nvPr/>
        </p:nvSpPr>
        <p:spPr bwMode="auto">
          <a:xfrm>
            <a:off x="161925" y="4716463"/>
            <a:ext cx="2736850" cy="304800"/>
          </a:xfrm>
          <a:prstGeom prst="rect">
            <a:avLst/>
          </a:prstGeom>
          <a:solidFill>
            <a:srgbClr val="FF6A3B"/>
          </a:solidFill>
          <a:ln>
            <a:noFill/>
          </a:ln>
          <a:effectLst>
            <a:prstShdw prst="shdw17" dist="17961" dir="2700000">
              <a:srgbClr val="FF6A3B">
                <a:gamma/>
                <a:shade val="60000"/>
                <a:invGamma/>
              </a:srgbClr>
            </a:prstShdw>
          </a:effectLst>
          <a:extLst/>
        </p:spPr>
        <p:txBody>
          <a:bodyPr>
            <a:spAutoFit/>
          </a:bodyPr>
          <a:lstStyle/>
          <a:p>
            <a:pPr algn="ctr" defTabSz="995363">
              <a:spcBef>
                <a:spcPct val="50000"/>
              </a:spcBef>
              <a:defRPr/>
            </a:pPr>
            <a:r>
              <a:rPr lang="ru-RU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ПЕССИМИСТИЧЕСКИЙ </a:t>
            </a:r>
          </a:p>
        </p:txBody>
      </p:sp>
      <p:sp>
        <p:nvSpPr>
          <p:cNvPr id="74760" name="Text Box 8"/>
          <p:cNvSpPr txBox="1">
            <a:spLocks noChangeArrowheads="1"/>
          </p:cNvSpPr>
          <p:nvPr/>
        </p:nvSpPr>
        <p:spPr bwMode="auto">
          <a:xfrm>
            <a:off x="161925" y="5076825"/>
            <a:ext cx="2736850" cy="2089150"/>
          </a:xfrm>
          <a:prstGeom prst="rect">
            <a:avLst/>
          </a:prstGeom>
          <a:noFill/>
          <a:ln w="28575">
            <a:solidFill>
              <a:srgbClr val="FF6A3B"/>
            </a:solidFill>
            <a:miter lim="800000"/>
            <a:headEnd/>
            <a:tailEnd/>
          </a:ln>
          <a:effectLst>
            <a:prstShdw prst="shdw17" dist="17961" dir="2700000">
              <a:srgbClr val="FF6A3B">
                <a:gamma/>
                <a:shade val="60000"/>
                <a:invGamma/>
              </a:srgbClr>
            </a:prstShdw>
          </a:effectLst>
          <a:extLst/>
        </p:spPr>
        <p:txBody>
          <a:bodyPr/>
          <a:lstStyle>
            <a:lvl1pPr defTabSz="9953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953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953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953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953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При финансировании разработки национальных стандартов из средств федерального бюджета Программа может быть реализована в 2014 г.                  на 60%</a:t>
            </a:r>
          </a:p>
        </p:txBody>
      </p:sp>
      <p:sp>
        <p:nvSpPr>
          <p:cNvPr id="74762" name="Text Box 10"/>
          <p:cNvSpPr txBox="1">
            <a:spLocks noChangeArrowheads="1"/>
          </p:cNvSpPr>
          <p:nvPr/>
        </p:nvSpPr>
        <p:spPr bwMode="auto">
          <a:xfrm>
            <a:off x="7794625" y="1763713"/>
            <a:ext cx="2663825" cy="3048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>
            <a:prstShdw prst="shdw17" dist="17961" dir="2700000">
              <a:schemeClr val="folHlink">
                <a:gamma/>
                <a:shade val="60000"/>
                <a:invGamma/>
              </a:schemeClr>
            </a:prstShdw>
          </a:effectLst>
          <a:extLst/>
        </p:spPr>
        <p:txBody>
          <a:bodyPr>
            <a:spAutoFit/>
          </a:bodyPr>
          <a:lstStyle/>
          <a:p>
            <a:pPr algn="ctr" defTabSz="995363">
              <a:spcBef>
                <a:spcPct val="50000"/>
              </a:spcBef>
              <a:defRPr/>
            </a:pPr>
            <a:r>
              <a:rPr lang="ru-RU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ОПТИМИСТИЧЕСКИЙ </a:t>
            </a:r>
          </a:p>
        </p:txBody>
      </p:sp>
      <p:sp>
        <p:nvSpPr>
          <p:cNvPr id="74764" name="Text Box 12"/>
          <p:cNvSpPr txBox="1">
            <a:spLocks noChangeArrowheads="1"/>
          </p:cNvSpPr>
          <p:nvPr/>
        </p:nvSpPr>
        <p:spPr bwMode="auto">
          <a:xfrm>
            <a:off x="7794625" y="2124075"/>
            <a:ext cx="2663825" cy="2160588"/>
          </a:xfrm>
          <a:prstGeom prst="rect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  <a:effectLst>
            <a:prstShdw prst="shdw17" dist="17961" dir="2700000">
              <a:schemeClr val="folHlink">
                <a:gamma/>
                <a:shade val="60000"/>
                <a:invGamma/>
              </a:schemeClr>
            </a:prstShdw>
          </a:effectLst>
          <a:extLst/>
        </p:spPr>
        <p:txBody>
          <a:bodyPr/>
          <a:lstStyle>
            <a:lvl1pPr defTabSz="9953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953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953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953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953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При финансировании разработки национальных стандартов из средств федерального бюджета, ОАО «РОСНАНО» и бизнеса Программа будет полностью реализована    в 2014 г. </a:t>
            </a:r>
          </a:p>
        </p:txBody>
      </p:sp>
      <p:graphicFrame>
        <p:nvGraphicFramePr>
          <p:cNvPr id="12299" name="Object 12"/>
          <p:cNvGraphicFramePr>
            <a:graphicFrameLocks noChangeAspect="1"/>
          </p:cNvGraphicFramePr>
          <p:nvPr/>
        </p:nvGraphicFramePr>
        <p:xfrm>
          <a:off x="2970213" y="2628900"/>
          <a:ext cx="4751387" cy="295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0" name="Диаграмма" r:id="rId6" imgW="5896051" imgH="3667028" progId="Excel.Chart.8">
                  <p:embed/>
                </p:oleObj>
              </mc:Choice>
              <mc:Fallback>
                <p:oleObj name="Диаграмма" r:id="rId6" imgW="5896051" imgH="3667028" progId="Excel.Chart.8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0213" y="2628900"/>
                        <a:ext cx="4751387" cy="29559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rgbClr val="005C5C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300" name="Picture 1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1A25A"/>
              </a:clrFrom>
              <a:clrTo>
                <a:srgbClr val="21A25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2484438"/>
            <a:ext cx="18573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1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1A25A"/>
              </a:clrFrom>
              <a:clrTo>
                <a:srgbClr val="21A25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888" y="4716463"/>
            <a:ext cx="18573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09750" y="1082675"/>
            <a:ext cx="66960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СЦЕНАРИИ РЕАЛИЗАЦИИ ПРОГРАММЫ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953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953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2550</TotalTime>
  <Words>953</Words>
  <Application>Microsoft Office PowerPoint</Application>
  <PresentationFormat>Произвольный</PresentationFormat>
  <Paragraphs>260</Paragraphs>
  <Slides>18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Оформление по умолчанию</vt:lpstr>
      <vt:lpstr>Диаграмма</vt:lpstr>
      <vt:lpstr>Диаграмма Microsoft Excel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UstinovaES</dc:creator>
  <cp:lastModifiedBy>abubnov</cp:lastModifiedBy>
  <cp:revision>210</cp:revision>
  <dcterms:created xsi:type="dcterms:W3CDTF">2011-10-31T11:32:45Z</dcterms:created>
  <dcterms:modified xsi:type="dcterms:W3CDTF">2012-11-25T13:26:59Z</dcterms:modified>
</cp:coreProperties>
</file>